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3"/>
    <p:sldMasterId id="2147483684" r:id="rId4"/>
    <p:sldMasterId id="2147483708" r:id="rId5"/>
    <p:sldMasterId id="2147483720" r:id="rId6"/>
    <p:sldMasterId id="2147483696" r:id="rId7"/>
  </p:sldMasterIdLst>
  <p:notesMasterIdLst>
    <p:notesMasterId r:id="rId56"/>
  </p:notesMasterIdLst>
  <p:sldIdLst>
    <p:sldId id="256" r:id="rId8"/>
    <p:sldId id="257" r:id="rId9"/>
    <p:sldId id="259" r:id="rId10"/>
    <p:sldId id="312" r:id="rId11"/>
    <p:sldId id="307" r:id="rId12"/>
    <p:sldId id="310" r:id="rId13"/>
    <p:sldId id="315" r:id="rId14"/>
    <p:sldId id="313" r:id="rId15"/>
    <p:sldId id="325" r:id="rId16"/>
    <p:sldId id="326" r:id="rId17"/>
    <p:sldId id="327" r:id="rId18"/>
    <p:sldId id="328" r:id="rId19"/>
    <p:sldId id="329" r:id="rId20"/>
    <p:sldId id="330" r:id="rId21"/>
    <p:sldId id="331" r:id="rId22"/>
    <p:sldId id="314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24" r:id="rId32"/>
    <p:sldId id="332" r:id="rId33"/>
    <p:sldId id="333" r:id="rId34"/>
    <p:sldId id="334" r:id="rId35"/>
    <p:sldId id="335" r:id="rId36"/>
    <p:sldId id="336" r:id="rId37"/>
    <p:sldId id="338" r:id="rId38"/>
    <p:sldId id="337" r:id="rId39"/>
    <p:sldId id="339" r:id="rId40"/>
    <p:sldId id="340" r:id="rId41"/>
    <p:sldId id="341" r:id="rId42"/>
    <p:sldId id="342" r:id="rId43"/>
    <p:sldId id="343" r:id="rId44"/>
    <p:sldId id="344" r:id="rId45"/>
    <p:sldId id="345" r:id="rId46"/>
    <p:sldId id="346" r:id="rId47"/>
    <p:sldId id="347" r:id="rId48"/>
    <p:sldId id="348" r:id="rId49"/>
    <p:sldId id="349" r:id="rId50"/>
    <p:sldId id="350" r:id="rId51"/>
    <p:sldId id="351" r:id="rId52"/>
    <p:sldId id="352" r:id="rId53"/>
    <p:sldId id="353" r:id="rId54"/>
    <p:sldId id="290" r:id="rId5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6600"/>
    <a:srgbClr val="800000"/>
    <a:srgbClr val="00CC99"/>
    <a:srgbClr val="EE5323"/>
    <a:srgbClr val="FFCC00"/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B801EC-11B5-466B-B0D2-66E55FE70952}" v="37" dt="2022-11-15T02:29:46.5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" Type="http://schemas.openxmlformats.org/officeDocument/2006/relationships/slideMaster" Target="slideMasters/slideMaster5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3.xml"/><Relationship Id="rId61" Type="http://schemas.microsoft.com/office/2016/11/relationships/changesInfo" Target="changesInfos/changesInfo1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theme" Target="theme/theme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4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presProps" Target="presProps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van Omonte Sejas" userId="fb940679-058e-4135-9bf9-e4cb178aee69" providerId="ADAL" clId="{B1B801EC-11B5-466B-B0D2-66E55FE70952}"/>
    <pc:docChg chg="addSld modSld sldOrd">
      <pc:chgData name="Ivan Omonte Sejas" userId="fb940679-058e-4135-9bf9-e4cb178aee69" providerId="ADAL" clId="{B1B801EC-11B5-466B-B0D2-66E55FE70952}" dt="2022-11-15T02:38:31.843" v="433" actId="20577"/>
      <pc:docMkLst>
        <pc:docMk/>
      </pc:docMkLst>
      <pc:sldChg chg="modSp mod">
        <pc:chgData name="Ivan Omonte Sejas" userId="fb940679-058e-4135-9bf9-e4cb178aee69" providerId="ADAL" clId="{B1B801EC-11B5-466B-B0D2-66E55FE70952}" dt="2022-11-15T02:38:31.843" v="433" actId="20577"/>
        <pc:sldMkLst>
          <pc:docMk/>
          <pc:sldMk cId="474812811" sldId="333"/>
        </pc:sldMkLst>
        <pc:spChg chg="mod">
          <ac:chgData name="Ivan Omonte Sejas" userId="fb940679-058e-4135-9bf9-e4cb178aee69" providerId="ADAL" clId="{B1B801EC-11B5-466B-B0D2-66E55FE70952}" dt="2022-11-15T02:38:31.843" v="433" actId="20577"/>
          <ac:spMkLst>
            <pc:docMk/>
            <pc:sldMk cId="474812811" sldId="333"/>
            <ac:spMk id="4" creationId="{2C508288-577B-2F7B-5E27-4557C5C34CC3}"/>
          </ac:spMkLst>
        </pc:spChg>
      </pc:sldChg>
      <pc:sldChg chg="addSp modSp">
        <pc:chgData name="Ivan Omonte Sejas" userId="fb940679-058e-4135-9bf9-e4cb178aee69" providerId="ADAL" clId="{B1B801EC-11B5-466B-B0D2-66E55FE70952}" dt="2022-11-15T01:04:59.559" v="1"/>
        <pc:sldMkLst>
          <pc:docMk/>
          <pc:sldMk cId="2004058201" sldId="345"/>
        </pc:sldMkLst>
        <pc:spChg chg="add mod">
          <ac:chgData name="Ivan Omonte Sejas" userId="fb940679-058e-4135-9bf9-e4cb178aee69" providerId="ADAL" clId="{B1B801EC-11B5-466B-B0D2-66E55FE70952}" dt="2022-11-15T01:04:59.559" v="1"/>
          <ac:spMkLst>
            <pc:docMk/>
            <pc:sldMk cId="2004058201" sldId="345"/>
            <ac:spMk id="2" creationId="{2097B0F6-B01F-52B7-9D4B-8D742911B919}"/>
          </ac:spMkLst>
        </pc:spChg>
        <pc:spChg chg="add mod">
          <ac:chgData name="Ivan Omonte Sejas" userId="fb940679-058e-4135-9bf9-e4cb178aee69" providerId="ADAL" clId="{B1B801EC-11B5-466B-B0D2-66E55FE70952}" dt="2022-11-15T01:04:59.559" v="1"/>
          <ac:spMkLst>
            <pc:docMk/>
            <pc:sldMk cId="2004058201" sldId="345"/>
            <ac:spMk id="6" creationId="{3D5B5378-C160-0523-A10E-35A5D729857C}"/>
          </ac:spMkLst>
        </pc:spChg>
      </pc:sldChg>
      <pc:sldChg chg="addSp modSp new mod">
        <pc:chgData name="Ivan Omonte Sejas" userId="fb940679-058e-4135-9bf9-e4cb178aee69" providerId="ADAL" clId="{B1B801EC-11B5-466B-B0D2-66E55FE70952}" dt="2022-11-15T01:12:01.323" v="196" actId="1076"/>
        <pc:sldMkLst>
          <pc:docMk/>
          <pc:sldMk cId="419318159" sldId="346"/>
        </pc:sldMkLst>
        <pc:spChg chg="add mod">
          <ac:chgData name="Ivan Omonte Sejas" userId="fb940679-058e-4135-9bf9-e4cb178aee69" providerId="ADAL" clId="{B1B801EC-11B5-466B-B0D2-66E55FE70952}" dt="2022-11-15T01:05:22.702" v="27" actId="20577"/>
          <ac:spMkLst>
            <pc:docMk/>
            <pc:sldMk cId="419318159" sldId="346"/>
            <ac:spMk id="2" creationId="{932784F1-2626-B833-4FF8-AC0EF51C36FD}"/>
          </ac:spMkLst>
        </pc:spChg>
        <pc:spChg chg="add mod">
          <ac:chgData name="Ivan Omonte Sejas" userId="fb940679-058e-4135-9bf9-e4cb178aee69" providerId="ADAL" clId="{B1B801EC-11B5-466B-B0D2-66E55FE70952}" dt="2022-11-15T01:05:37.885" v="41" actId="20577"/>
          <ac:spMkLst>
            <pc:docMk/>
            <pc:sldMk cId="419318159" sldId="346"/>
            <ac:spMk id="3" creationId="{F469DF99-F0A0-2ACA-3944-29E2DFB96585}"/>
          </ac:spMkLst>
        </pc:spChg>
        <pc:spChg chg="add mod">
          <ac:chgData name="Ivan Omonte Sejas" userId="fb940679-058e-4135-9bf9-e4cb178aee69" providerId="ADAL" clId="{B1B801EC-11B5-466B-B0D2-66E55FE70952}" dt="2022-11-15T01:10:05.581" v="103" actId="404"/>
          <ac:spMkLst>
            <pc:docMk/>
            <pc:sldMk cId="419318159" sldId="346"/>
            <ac:spMk id="5" creationId="{81C1812B-77D2-8E0F-53B5-728ADCA0AD6E}"/>
          </ac:spMkLst>
        </pc:spChg>
        <pc:spChg chg="add mod">
          <ac:chgData name="Ivan Omonte Sejas" userId="fb940679-058e-4135-9bf9-e4cb178aee69" providerId="ADAL" clId="{B1B801EC-11B5-466B-B0D2-66E55FE70952}" dt="2022-11-15T01:10:19.940" v="144" actId="1035"/>
          <ac:spMkLst>
            <pc:docMk/>
            <pc:sldMk cId="419318159" sldId="346"/>
            <ac:spMk id="8" creationId="{F51C4B86-6750-E805-43AD-7E4F375B25D6}"/>
          </ac:spMkLst>
        </pc:spChg>
        <pc:spChg chg="add mod">
          <ac:chgData name="Ivan Omonte Sejas" userId="fb940679-058e-4135-9bf9-e4cb178aee69" providerId="ADAL" clId="{B1B801EC-11B5-466B-B0D2-66E55FE70952}" dt="2022-11-15T01:10:19.940" v="144" actId="1035"/>
          <ac:spMkLst>
            <pc:docMk/>
            <pc:sldMk cId="419318159" sldId="346"/>
            <ac:spMk id="9" creationId="{CBC41469-3B11-C11B-5E5A-B7B33B30B4D3}"/>
          </ac:spMkLst>
        </pc:spChg>
        <pc:spChg chg="add mod">
          <ac:chgData name="Ivan Omonte Sejas" userId="fb940679-058e-4135-9bf9-e4cb178aee69" providerId="ADAL" clId="{B1B801EC-11B5-466B-B0D2-66E55FE70952}" dt="2022-11-15T01:11:36.938" v="194" actId="20577"/>
          <ac:spMkLst>
            <pc:docMk/>
            <pc:sldMk cId="419318159" sldId="346"/>
            <ac:spMk id="10" creationId="{879B7505-321B-FD54-1AA5-9E129C45F9FE}"/>
          </ac:spMkLst>
        </pc:spChg>
        <pc:graphicFrameChg chg="add mod modGraphic">
          <ac:chgData name="Ivan Omonte Sejas" userId="fb940679-058e-4135-9bf9-e4cb178aee69" providerId="ADAL" clId="{B1B801EC-11B5-466B-B0D2-66E55FE70952}" dt="2022-11-15T01:10:19.940" v="144" actId="1035"/>
          <ac:graphicFrameMkLst>
            <pc:docMk/>
            <pc:sldMk cId="419318159" sldId="346"/>
            <ac:graphicFrameMk id="6" creationId="{D8FD627A-E6AA-CF2D-90E4-D1868F9F72D5}"/>
          </ac:graphicFrameMkLst>
        </pc:graphicFrameChg>
        <pc:graphicFrameChg chg="add mod">
          <ac:chgData name="Ivan Omonte Sejas" userId="fb940679-058e-4135-9bf9-e4cb178aee69" providerId="ADAL" clId="{B1B801EC-11B5-466B-B0D2-66E55FE70952}" dt="2022-11-15T01:10:19.940" v="144" actId="1035"/>
          <ac:graphicFrameMkLst>
            <pc:docMk/>
            <pc:sldMk cId="419318159" sldId="346"/>
            <ac:graphicFrameMk id="7" creationId="{70885B48-8E03-B70D-BFC1-44040DD0C2C1}"/>
          </ac:graphicFrameMkLst>
        </pc:graphicFrameChg>
        <pc:graphicFrameChg chg="add mod">
          <ac:chgData name="Ivan Omonte Sejas" userId="fb940679-058e-4135-9bf9-e4cb178aee69" providerId="ADAL" clId="{B1B801EC-11B5-466B-B0D2-66E55FE70952}" dt="2022-11-15T01:12:01.323" v="196" actId="1076"/>
          <ac:graphicFrameMkLst>
            <pc:docMk/>
            <pc:sldMk cId="419318159" sldId="346"/>
            <ac:graphicFrameMk id="11" creationId="{5E1C209A-170C-E8A6-8B66-08AB6594EFAA}"/>
          </ac:graphicFrameMkLst>
        </pc:graphicFrameChg>
      </pc:sldChg>
      <pc:sldChg chg="addSp modSp new mod">
        <pc:chgData name="Ivan Omonte Sejas" userId="fb940679-058e-4135-9bf9-e4cb178aee69" providerId="ADAL" clId="{B1B801EC-11B5-466B-B0D2-66E55FE70952}" dt="2022-11-15T01:32:29.390" v="208" actId="1035"/>
        <pc:sldMkLst>
          <pc:docMk/>
          <pc:sldMk cId="3790560455" sldId="347"/>
        </pc:sldMkLst>
        <pc:spChg chg="add mod">
          <ac:chgData name="Ivan Omonte Sejas" userId="fb940679-058e-4135-9bf9-e4cb178aee69" providerId="ADAL" clId="{B1B801EC-11B5-466B-B0D2-66E55FE70952}" dt="2022-11-15T01:32:29.390" v="208" actId="1035"/>
          <ac:spMkLst>
            <pc:docMk/>
            <pc:sldMk cId="3790560455" sldId="347"/>
            <ac:spMk id="4" creationId="{2E9013F9-21DF-0EBA-E5C6-275D93CDAE44}"/>
          </ac:spMkLst>
        </pc:spChg>
        <pc:spChg chg="add mod">
          <ac:chgData name="Ivan Omonte Sejas" userId="fb940679-058e-4135-9bf9-e4cb178aee69" providerId="ADAL" clId="{B1B801EC-11B5-466B-B0D2-66E55FE70952}" dt="2022-11-15T01:32:29.390" v="208" actId="1035"/>
          <ac:spMkLst>
            <pc:docMk/>
            <pc:sldMk cId="3790560455" sldId="347"/>
            <ac:spMk id="5" creationId="{E841C093-64E7-2141-67DE-6AB365F8CF6B}"/>
          </ac:spMkLst>
        </pc:spChg>
        <pc:picChg chg="add mod modCrop">
          <ac:chgData name="Ivan Omonte Sejas" userId="fb940679-058e-4135-9bf9-e4cb178aee69" providerId="ADAL" clId="{B1B801EC-11B5-466B-B0D2-66E55FE70952}" dt="2022-11-15T01:32:04.659" v="203" actId="1076"/>
          <ac:picMkLst>
            <pc:docMk/>
            <pc:sldMk cId="3790560455" sldId="347"/>
            <ac:picMk id="3" creationId="{E46A21BC-ECA3-15AA-6137-36FEABAAD922}"/>
          </ac:picMkLst>
        </pc:picChg>
      </pc:sldChg>
      <pc:sldChg chg="addSp modSp new mod">
        <pc:chgData name="Ivan Omonte Sejas" userId="fb940679-058e-4135-9bf9-e4cb178aee69" providerId="ADAL" clId="{B1B801EC-11B5-466B-B0D2-66E55FE70952}" dt="2022-11-15T02:05:08.792" v="341" actId="1076"/>
        <pc:sldMkLst>
          <pc:docMk/>
          <pc:sldMk cId="3743474818" sldId="348"/>
        </pc:sldMkLst>
        <pc:spChg chg="add mod">
          <ac:chgData name="Ivan Omonte Sejas" userId="fb940679-058e-4135-9bf9-e4cb178aee69" providerId="ADAL" clId="{B1B801EC-11B5-466B-B0D2-66E55FE70952}" dt="2022-11-15T01:33:33.164" v="230" actId="20577"/>
          <ac:spMkLst>
            <pc:docMk/>
            <pc:sldMk cId="3743474818" sldId="348"/>
            <ac:spMk id="2" creationId="{FEE9E2E7-20D6-1462-2EE1-FA395C53A5C4}"/>
          </ac:spMkLst>
        </pc:spChg>
        <pc:spChg chg="add mod">
          <ac:chgData name="Ivan Omonte Sejas" userId="fb940679-058e-4135-9bf9-e4cb178aee69" providerId="ADAL" clId="{B1B801EC-11B5-466B-B0D2-66E55FE70952}" dt="2022-11-15T01:45:17.943" v="258" actId="20577"/>
          <ac:spMkLst>
            <pc:docMk/>
            <pc:sldMk cId="3743474818" sldId="348"/>
            <ac:spMk id="3" creationId="{250A7DC2-91EC-6295-5BF2-72376CBEF2CB}"/>
          </ac:spMkLst>
        </pc:spChg>
        <pc:spChg chg="add mod">
          <ac:chgData name="Ivan Omonte Sejas" userId="fb940679-058e-4135-9bf9-e4cb178aee69" providerId="ADAL" clId="{B1B801EC-11B5-466B-B0D2-66E55FE70952}" dt="2022-11-15T01:59:07.001" v="296" actId="1076"/>
          <ac:spMkLst>
            <pc:docMk/>
            <pc:sldMk cId="3743474818" sldId="348"/>
            <ac:spMk id="6" creationId="{F38B80F3-964B-7238-62CD-8F7A579DC859}"/>
          </ac:spMkLst>
        </pc:spChg>
        <pc:spChg chg="add mod">
          <ac:chgData name="Ivan Omonte Sejas" userId="fb940679-058e-4135-9bf9-e4cb178aee69" providerId="ADAL" clId="{B1B801EC-11B5-466B-B0D2-66E55FE70952}" dt="2022-11-15T01:59:50.558" v="309"/>
          <ac:spMkLst>
            <pc:docMk/>
            <pc:sldMk cId="3743474818" sldId="348"/>
            <ac:spMk id="7" creationId="{A3B5CBFD-6D3F-5686-9EAA-54286018F17E}"/>
          </ac:spMkLst>
        </pc:spChg>
        <pc:spChg chg="add mod">
          <ac:chgData name="Ivan Omonte Sejas" userId="fb940679-058e-4135-9bf9-e4cb178aee69" providerId="ADAL" clId="{B1B801EC-11B5-466B-B0D2-66E55FE70952}" dt="2022-11-15T02:00:08.785" v="320" actId="1076"/>
          <ac:spMkLst>
            <pc:docMk/>
            <pc:sldMk cId="3743474818" sldId="348"/>
            <ac:spMk id="8" creationId="{01E58DCA-09CE-0A4A-8098-764D90C0725F}"/>
          </ac:spMkLst>
        </pc:spChg>
        <pc:spChg chg="add mod">
          <ac:chgData name="Ivan Omonte Sejas" userId="fb940679-058e-4135-9bf9-e4cb178aee69" providerId="ADAL" clId="{B1B801EC-11B5-466B-B0D2-66E55FE70952}" dt="2022-11-15T02:00:17.987" v="323" actId="20577"/>
          <ac:spMkLst>
            <pc:docMk/>
            <pc:sldMk cId="3743474818" sldId="348"/>
            <ac:spMk id="9" creationId="{DB8371DD-38AC-3030-BB1F-CC545EA73B17}"/>
          </ac:spMkLst>
        </pc:spChg>
        <pc:picChg chg="add mod">
          <ac:chgData name="Ivan Omonte Sejas" userId="fb940679-058e-4135-9bf9-e4cb178aee69" providerId="ADAL" clId="{B1B801EC-11B5-466B-B0D2-66E55FE70952}" dt="2022-11-15T01:45:45.890" v="264" actId="1076"/>
          <ac:picMkLst>
            <pc:docMk/>
            <pc:sldMk cId="3743474818" sldId="348"/>
            <ac:picMk id="4" creationId="{9B70B085-D070-BE0C-7CE4-6F8999A9A156}"/>
          </ac:picMkLst>
        </pc:picChg>
        <pc:picChg chg="add mod">
          <ac:chgData name="Ivan Omonte Sejas" userId="fb940679-058e-4135-9bf9-e4cb178aee69" providerId="ADAL" clId="{B1B801EC-11B5-466B-B0D2-66E55FE70952}" dt="2022-11-15T02:05:08.792" v="341" actId="1076"/>
          <ac:picMkLst>
            <pc:docMk/>
            <pc:sldMk cId="3743474818" sldId="348"/>
            <ac:picMk id="10" creationId="{CD744B21-5265-0E62-961D-ACBAE6B148C3}"/>
          </ac:picMkLst>
        </pc:picChg>
      </pc:sldChg>
      <pc:sldChg chg="addSp modSp new mod ord">
        <pc:chgData name="Ivan Omonte Sejas" userId="fb940679-058e-4135-9bf9-e4cb178aee69" providerId="ADAL" clId="{B1B801EC-11B5-466B-B0D2-66E55FE70952}" dt="2022-11-15T01:51:44.287" v="285"/>
        <pc:sldMkLst>
          <pc:docMk/>
          <pc:sldMk cId="791632707" sldId="349"/>
        </pc:sldMkLst>
        <pc:spChg chg="add mod">
          <ac:chgData name="Ivan Omonte Sejas" userId="fb940679-058e-4135-9bf9-e4cb178aee69" providerId="ADAL" clId="{B1B801EC-11B5-466B-B0D2-66E55FE70952}" dt="2022-11-15T01:51:22.200" v="282" actId="1076"/>
          <ac:spMkLst>
            <pc:docMk/>
            <pc:sldMk cId="791632707" sldId="349"/>
            <ac:spMk id="4" creationId="{A55A903F-A3C9-04F4-A0F4-44372B2282F8}"/>
          </ac:spMkLst>
        </pc:spChg>
        <pc:spChg chg="add mod">
          <ac:chgData name="Ivan Omonte Sejas" userId="fb940679-058e-4135-9bf9-e4cb178aee69" providerId="ADAL" clId="{B1B801EC-11B5-466B-B0D2-66E55FE70952}" dt="2022-11-15T01:51:44.287" v="285"/>
          <ac:spMkLst>
            <pc:docMk/>
            <pc:sldMk cId="791632707" sldId="349"/>
            <ac:spMk id="5" creationId="{7ECF9541-475D-CEF0-5183-948C9E595AC5}"/>
          </ac:spMkLst>
        </pc:spChg>
        <pc:spChg chg="add mod">
          <ac:chgData name="Ivan Omonte Sejas" userId="fb940679-058e-4135-9bf9-e4cb178aee69" providerId="ADAL" clId="{B1B801EC-11B5-466B-B0D2-66E55FE70952}" dt="2022-11-15T01:51:44.287" v="285"/>
          <ac:spMkLst>
            <pc:docMk/>
            <pc:sldMk cId="791632707" sldId="349"/>
            <ac:spMk id="6" creationId="{CD87854F-17A8-FD46-32EE-7B11674F6BE3}"/>
          </ac:spMkLst>
        </pc:spChg>
        <pc:picChg chg="add mod">
          <ac:chgData name="Ivan Omonte Sejas" userId="fb940679-058e-4135-9bf9-e4cb178aee69" providerId="ADAL" clId="{B1B801EC-11B5-466B-B0D2-66E55FE70952}" dt="2022-11-15T01:50:42.691" v="274" actId="1076"/>
          <ac:picMkLst>
            <pc:docMk/>
            <pc:sldMk cId="791632707" sldId="349"/>
            <ac:picMk id="2" creationId="{44DC398B-3500-778A-0C6B-13A9D1E9170F}"/>
          </ac:picMkLst>
        </pc:picChg>
      </pc:sldChg>
      <pc:sldChg chg="addSp modSp new mod">
        <pc:chgData name="Ivan Omonte Sejas" userId="fb940679-058e-4135-9bf9-e4cb178aee69" providerId="ADAL" clId="{B1B801EC-11B5-466B-B0D2-66E55FE70952}" dt="2022-11-15T01:58:57.899" v="295"/>
        <pc:sldMkLst>
          <pc:docMk/>
          <pc:sldMk cId="837963677" sldId="350"/>
        </pc:sldMkLst>
        <pc:spChg chg="add mod">
          <ac:chgData name="Ivan Omonte Sejas" userId="fb940679-058e-4135-9bf9-e4cb178aee69" providerId="ADAL" clId="{B1B801EC-11B5-466B-B0D2-66E55FE70952}" dt="2022-11-15T01:58:57.899" v="295"/>
          <ac:spMkLst>
            <pc:docMk/>
            <pc:sldMk cId="837963677" sldId="350"/>
            <ac:spMk id="4" creationId="{41F99161-3195-1BC7-0D87-697ADD7497F2}"/>
          </ac:spMkLst>
        </pc:spChg>
        <pc:spChg chg="add mod">
          <ac:chgData name="Ivan Omonte Sejas" userId="fb940679-058e-4135-9bf9-e4cb178aee69" providerId="ADAL" clId="{B1B801EC-11B5-466B-B0D2-66E55FE70952}" dt="2022-11-15T01:58:57.899" v="295"/>
          <ac:spMkLst>
            <pc:docMk/>
            <pc:sldMk cId="837963677" sldId="350"/>
            <ac:spMk id="5" creationId="{06B0288F-B55A-8D37-7DB5-890D8A2D3759}"/>
          </ac:spMkLst>
        </pc:spChg>
        <pc:picChg chg="add mod modCrop">
          <ac:chgData name="Ivan Omonte Sejas" userId="fb940679-058e-4135-9bf9-e4cb178aee69" providerId="ADAL" clId="{B1B801EC-11B5-466B-B0D2-66E55FE70952}" dt="2022-11-15T01:58:43.145" v="294" actId="14100"/>
          <ac:picMkLst>
            <pc:docMk/>
            <pc:sldMk cId="837963677" sldId="350"/>
            <ac:picMk id="3" creationId="{1AEA4232-5782-582D-22E0-21E94F2401A7}"/>
          </ac:picMkLst>
        </pc:picChg>
      </pc:sldChg>
      <pc:sldChg chg="addSp modSp new mod">
        <pc:chgData name="Ivan Omonte Sejas" userId="fb940679-058e-4135-9bf9-e4cb178aee69" providerId="ADAL" clId="{B1B801EC-11B5-466B-B0D2-66E55FE70952}" dt="2022-11-15T02:17:16.822" v="352" actId="20577"/>
        <pc:sldMkLst>
          <pc:docMk/>
          <pc:sldMk cId="809054708" sldId="351"/>
        </pc:sldMkLst>
        <pc:spChg chg="add mod">
          <ac:chgData name="Ivan Omonte Sejas" userId="fb940679-058e-4135-9bf9-e4cb178aee69" providerId="ADAL" clId="{B1B801EC-11B5-466B-B0D2-66E55FE70952}" dt="2022-11-15T02:02:31.666" v="337" actId="1076"/>
          <ac:spMkLst>
            <pc:docMk/>
            <pc:sldMk cId="809054708" sldId="351"/>
            <ac:spMk id="4" creationId="{BABFE6AE-8258-0F07-32E1-2B3F67797FAC}"/>
          </ac:spMkLst>
        </pc:spChg>
        <pc:spChg chg="add mod">
          <ac:chgData name="Ivan Omonte Sejas" userId="fb940679-058e-4135-9bf9-e4cb178aee69" providerId="ADAL" clId="{B1B801EC-11B5-466B-B0D2-66E55FE70952}" dt="2022-11-15T02:16:43.096" v="342"/>
          <ac:spMkLst>
            <pc:docMk/>
            <pc:sldMk cId="809054708" sldId="351"/>
            <ac:spMk id="5" creationId="{FC09B126-9DC2-C4A8-8C39-59389E94DAF0}"/>
          </ac:spMkLst>
        </pc:spChg>
        <pc:spChg chg="add mod">
          <ac:chgData name="Ivan Omonte Sejas" userId="fb940679-058e-4135-9bf9-e4cb178aee69" providerId="ADAL" clId="{B1B801EC-11B5-466B-B0D2-66E55FE70952}" dt="2022-11-15T02:17:16.822" v="352" actId="20577"/>
          <ac:spMkLst>
            <pc:docMk/>
            <pc:sldMk cId="809054708" sldId="351"/>
            <ac:spMk id="6" creationId="{4EC83466-2FA0-0EA7-694C-77BA10C768F1}"/>
          </ac:spMkLst>
        </pc:spChg>
        <pc:picChg chg="add mod">
          <ac:chgData name="Ivan Omonte Sejas" userId="fb940679-058e-4135-9bf9-e4cb178aee69" providerId="ADAL" clId="{B1B801EC-11B5-466B-B0D2-66E55FE70952}" dt="2022-11-15T02:01:48.312" v="327" actId="14100"/>
          <ac:picMkLst>
            <pc:docMk/>
            <pc:sldMk cId="809054708" sldId="351"/>
            <ac:picMk id="2" creationId="{8CFEB313-5E69-46FE-8984-2C02A7C2BB7E}"/>
          </ac:picMkLst>
        </pc:picChg>
      </pc:sldChg>
      <pc:sldChg chg="addSp delSp modSp new mod">
        <pc:chgData name="Ivan Omonte Sejas" userId="fb940679-058e-4135-9bf9-e4cb178aee69" providerId="ADAL" clId="{B1B801EC-11B5-466B-B0D2-66E55FE70952}" dt="2022-11-15T02:30:13.399" v="432" actId="14100"/>
        <pc:sldMkLst>
          <pc:docMk/>
          <pc:sldMk cId="1886454374" sldId="352"/>
        </pc:sldMkLst>
        <pc:spChg chg="add mod">
          <ac:chgData name="Ivan Omonte Sejas" userId="fb940679-058e-4135-9bf9-e4cb178aee69" providerId="ADAL" clId="{B1B801EC-11B5-466B-B0D2-66E55FE70952}" dt="2022-11-15T02:19:00.349" v="354"/>
          <ac:spMkLst>
            <pc:docMk/>
            <pc:sldMk cId="1886454374" sldId="352"/>
            <ac:spMk id="2" creationId="{D4CFDE68-A922-7A5C-B04B-2B16600C52D8}"/>
          </ac:spMkLst>
        </pc:spChg>
        <pc:spChg chg="add mod">
          <ac:chgData name="Ivan Omonte Sejas" userId="fb940679-058e-4135-9bf9-e4cb178aee69" providerId="ADAL" clId="{B1B801EC-11B5-466B-B0D2-66E55FE70952}" dt="2022-11-15T02:19:10.869" v="359" actId="6549"/>
          <ac:spMkLst>
            <pc:docMk/>
            <pc:sldMk cId="1886454374" sldId="352"/>
            <ac:spMk id="3" creationId="{EB06A63F-4CAD-BC47-B625-FE03C10CEC6F}"/>
          </ac:spMkLst>
        </pc:spChg>
        <pc:spChg chg="add mod">
          <ac:chgData name="Ivan Omonte Sejas" userId="fb940679-058e-4135-9bf9-e4cb178aee69" providerId="ADAL" clId="{B1B801EC-11B5-466B-B0D2-66E55FE70952}" dt="2022-11-15T02:24:44.530" v="397" actId="403"/>
          <ac:spMkLst>
            <pc:docMk/>
            <pc:sldMk cId="1886454374" sldId="352"/>
            <ac:spMk id="7" creationId="{E6878A4D-62FD-261B-B21A-73D7E4A364F7}"/>
          </ac:spMkLst>
        </pc:spChg>
        <pc:spChg chg="add del mod">
          <ac:chgData name="Ivan Omonte Sejas" userId="fb940679-058e-4135-9bf9-e4cb178aee69" providerId="ADAL" clId="{B1B801EC-11B5-466B-B0D2-66E55FE70952}" dt="2022-11-15T02:22:20.322" v="387" actId="478"/>
          <ac:spMkLst>
            <pc:docMk/>
            <pc:sldMk cId="1886454374" sldId="352"/>
            <ac:spMk id="9" creationId="{3B9CCB4E-DFA9-819B-AA8F-468A3964E3AE}"/>
          </ac:spMkLst>
        </pc:spChg>
        <pc:spChg chg="add mod">
          <ac:chgData name="Ivan Omonte Sejas" userId="fb940679-058e-4135-9bf9-e4cb178aee69" providerId="ADAL" clId="{B1B801EC-11B5-466B-B0D2-66E55FE70952}" dt="2022-11-15T02:22:37.439" v="389" actId="1076"/>
          <ac:spMkLst>
            <pc:docMk/>
            <pc:sldMk cId="1886454374" sldId="352"/>
            <ac:spMk id="11" creationId="{20D12EDB-A182-26B3-A6FA-AC12265C82C5}"/>
          </ac:spMkLst>
        </pc:spChg>
        <pc:graphicFrameChg chg="add mod modGraphic">
          <ac:chgData name="Ivan Omonte Sejas" userId="fb940679-058e-4135-9bf9-e4cb178aee69" providerId="ADAL" clId="{B1B801EC-11B5-466B-B0D2-66E55FE70952}" dt="2022-11-15T02:20:44.735" v="374" actId="14100"/>
          <ac:graphicFrameMkLst>
            <pc:docMk/>
            <pc:sldMk cId="1886454374" sldId="352"/>
            <ac:graphicFrameMk id="4" creationId="{B090D013-9A3D-712A-E279-931F6DBF025F}"/>
          </ac:graphicFrameMkLst>
        </pc:graphicFrameChg>
        <pc:graphicFrameChg chg="add mod">
          <ac:chgData name="Ivan Omonte Sejas" userId="fb940679-058e-4135-9bf9-e4cb178aee69" providerId="ADAL" clId="{B1B801EC-11B5-466B-B0D2-66E55FE70952}" dt="2022-11-15T02:21:05.047" v="376" actId="1076"/>
          <ac:graphicFrameMkLst>
            <pc:docMk/>
            <pc:sldMk cId="1886454374" sldId="352"/>
            <ac:graphicFrameMk id="5" creationId="{BA7B28B1-E72C-6578-64E2-A5653ECA3902}"/>
          </ac:graphicFrameMkLst>
        </pc:graphicFrameChg>
        <pc:graphicFrameChg chg="add del mod">
          <ac:chgData name="Ivan Omonte Sejas" userId="fb940679-058e-4135-9bf9-e4cb178aee69" providerId="ADAL" clId="{B1B801EC-11B5-466B-B0D2-66E55FE70952}" dt="2022-11-15T02:22:20.322" v="387" actId="478"/>
          <ac:graphicFrameMkLst>
            <pc:docMk/>
            <pc:sldMk cId="1886454374" sldId="352"/>
            <ac:graphicFrameMk id="8" creationId="{153F1BA7-6980-2DF1-4B75-71D5D103E614}"/>
          </ac:graphicFrameMkLst>
        </pc:graphicFrameChg>
        <pc:graphicFrameChg chg="add mod modGraphic">
          <ac:chgData name="Ivan Omonte Sejas" userId="fb940679-058e-4135-9bf9-e4cb178aee69" providerId="ADAL" clId="{B1B801EC-11B5-466B-B0D2-66E55FE70952}" dt="2022-11-15T02:30:13.399" v="432" actId="14100"/>
          <ac:graphicFrameMkLst>
            <pc:docMk/>
            <pc:sldMk cId="1886454374" sldId="352"/>
            <ac:graphicFrameMk id="10" creationId="{6428F769-42A8-CD1B-59AD-576279953FB7}"/>
          </ac:graphicFrameMkLst>
        </pc:graphicFrameChg>
        <pc:picChg chg="add mod">
          <ac:chgData name="Ivan Omonte Sejas" userId="fb940679-058e-4135-9bf9-e4cb178aee69" providerId="ADAL" clId="{B1B801EC-11B5-466B-B0D2-66E55FE70952}" dt="2022-11-15T02:24:35.480" v="394" actId="1076"/>
          <ac:picMkLst>
            <pc:docMk/>
            <pc:sldMk cId="1886454374" sldId="352"/>
            <ac:picMk id="12" creationId="{8221BED8-5326-B994-A377-C79380A213EE}"/>
          </ac:picMkLst>
        </pc:picChg>
      </pc:sldChg>
      <pc:sldChg chg="addSp modSp new mod">
        <pc:chgData name="Ivan Omonte Sejas" userId="fb940679-058e-4135-9bf9-e4cb178aee69" providerId="ADAL" clId="{B1B801EC-11B5-466B-B0D2-66E55FE70952}" dt="2022-11-15T02:29:54.421" v="431" actId="1076"/>
        <pc:sldMkLst>
          <pc:docMk/>
          <pc:sldMk cId="1505762397" sldId="353"/>
        </pc:sldMkLst>
        <pc:spChg chg="add mod">
          <ac:chgData name="Ivan Omonte Sejas" userId="fb940679-058e-4135-9bf9-e4cb178aee69" providerId="ADAL" clId="{B1B801EC-11B5-466B-B0D2-66E55FE70952}" dt="2022-11-15T02:25:09.459" v="399"/>
          <ac:spMkLst>
            <pc:docMk/>
            <pc:sldMk cId="1505762397" sldId="353"/>
            <ac:spMk id="2" creationId="{B0F8C92D-E48C-B529-588D-B216802DE6BD}"/>
          </ac:spMkLst>
        </pc:spChg>
        <pc:spChg chg="add mod">
          <ac:chgData name="Ivan Omonte Sejas" userId="fb940679-058e-4135-9bf9-e4cb178aee69" providerId="ADAL" clId="{B1B801EC-11B5-466B-B0D2-66E55FE70952}" dt="2022-11-15T02:25:15.346" v="404" actId="20577"/>
          <ac:spMkLst>
            <pc:docMk/>
            <pc:sldMk cId="1505762397" sldId="353"/>
            <ac:spMk id="3" creationId="{DC62E0D9-3C0C-4318-195E-12F0B16671C7}"/>
          </ac:spMkLst>
        </pc:spChg>
        <pc:spChg chg="add mod">
          <ac:chgData name="Ivan Omonte Sejas" userId="fb940679-058e-4135-9bf9-e4cb178aee69" providerId="ADAL" clId="{B1B801EC-11B5-466B-B0D2-66E55FE70952}" dt="2022-11-15T02:28:18.311" v="426" actId="20577"/>
          <ac:spMkLst>
            <pc:docMk/>
            <pc:sldMk cId="1505762397" sldId="353"/>
            <ac:spMk id="8" creationId="{3F70B467-BA04-3915-B2F6-769FCC19FD56}"/>
          </ac:spMkLst>
        </pc:spChg>
        <pc:graphicFrameChg chg="add mod modGraphic">
          <ac:chgData name="Ivan Omonte Sejas" userId="fb940679-058e-4135-9bf9-e4cb178aee69" providerId="ADAL" clId="{B1B801EC-11B5-466B-B0D2-66E55FE70952}" dt="2022-11-15T02:26:23.759" v="409" actId="14100"/>
          <ac:graphicFrameMkLst>
            <pc:docMk/>
            <pc:sldMk cId="1505762397" sldId="353"/>
            <ac:graphicFrameMk id="4" creationId="{ED92AD79-038E-4A93-5D6B-EF7E30098327}"/>
          </ac:graphicFrameMkLst>
        </pc:graphicFrameChg>
        <pc:graphicFrameChg chg="add mod">
          <ac:chgData name="Ivan Omonte Sejas" userId="fb940679-058e-4135-9bf9-e4cb178aee69" providerId="ADAL" clId="{B1B801EC-11B5-466B-B0D2-66E55FE70952}" dt="2022-11-15T02:26:43.703" v="411" actId="1076"/>
          <ac:graphicFrameMkLst>
            <pc:docMk/>
            <pc:sldMk cId="1505762397" sldId="353"/>
            <ac:graphicFrameMk id="5" creationId="{C87DEB5C-A9F0-70FF-5697-D66DF09DAF89}"/>
          </ac:graphicFrameMkLst>
        </pc:graphicFrameChg>
        <pc:graphicFrameChg chg="add mod modGraphic">
          <ac:chgData name="Ivan Omonte Sejas" userId="fb940679-058e-4135-9bf9-e4cb178aee69" providerId="ADAL" clId="{B1B801EC-11B5-466B-B0D2-66E55FE70952}" dt="2022-11-15T02:28:09.735" v="424" actId="1076"/>
          <ac:graphicFrameMkLst>
            <pc:docMk/>
            <pc:sldMk cId="1505762397" sldId="353"/>
            <ac:graphicFrameMk id="6" creationId="{4582FCD5-F7A8-6522-E4EC-E5C1A9BC1F65}"/>
          </ac:graphicFrameMkLst>
        </pc:graphicFrameChg>
        <pc:picChg chg="add mod">
          <ac:chgData name="Ivan Omonte Sejas" userId="fb940679-058e-4135-9bf9-e4cb178aee69" providerId="ADAL" clId="{B1B801EC-11B5-466B-B0D2-66E55FE70952}" dt="2022-11-15T02:29:54.421" v="431" actId="1076"/>
          <ac:picMkLst>
            <pc:docMk/>
            <pc:sldMk cId="1505762397" sldId="353"/>
            <ac:picMk id="9" creationId="{197ED460-CB14-0E85-F86F-DE722301C41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3EA10D-6511-44F9-BFA7-29ECE912F768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369A3A-CC42-40C2-8DD6-4ECACC27870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8247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69A3A-CC42-40C2-8DD6-4ECACC27870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6517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B89291-CC85-E64C-02BE-E5F28EFCC3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B384A5-9C20-15AD-37AF-5451189D2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EDA071-F9D7-DF5E-BE3F-930D1DF2CF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E6EEA1-F7C7-4874-8EC1-FE04BA069064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E8D0AB7-5AF0-48AE-099B-D9C8F7FFC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1BE5AA5-2E7A-CAF8-667F-E8A0FE2D7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857F3-01FD-4D24-994C-3AFB608CC15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9138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D7B31E-56A3-887B-FD24-FE6B355CE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250D7E2-3122-C6F7-355D-16821F699E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0EC4723-A0FC-FDBB-AB6A-E0E21ADA68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E6EEA1-F7C7-4874-8EC1-FE04BA069064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84B024-94EB-8E35-3B16-7B0CA5C89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3A99C8-43EA-DDC9-B5BB-ACE9B3834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857F3-01FD-4D24-994C-3AFB608CC15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0149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E641B5B-D9FA-ACA5-376A-A494A7EC89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8696FF5-714F-24C4-9526-6E407CA098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89CF9B-C351-A516-F368-FB66DE8038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E6EEA1-F7C7-4874-8EC1-FE04BA069064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BFAD04-08BE-760A-0D6C-B7B2C089C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514FDC-9FB0-7F5A-9E1B-DD9E23F86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857F3-01FD-4D24-994C-3AFB608CC15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9351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4C7BAA-B8C3-F300-3AF1-2DDE213A8A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FD62A31-E2B0-684D-B4C5-CFBEA385B4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EF2CFED-5ACB-FA5A-FCE8-97969A7FD0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3F8BEA-52AF-473B-9C2A-FA971D439ECE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FC5202-21E3-6193-A3F2-E65FF1AEE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844A456-1995-9EF2-6382-5D9C9430E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B526E5-36CA-4C22-B751-849867F7F3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9423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341D4E-70A0-CB95-E7C6-9F88986E8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2F0E34-2C75-8AD4-F439-9A348ABF4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3AD893-9171-D77F-93D9-441F577433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3F8BEA-52AF-473B-9C2A-FA971D439ECE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40ADD94-9118-5628-A9AF-D1920A01E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6ABF32-0043-57CE-479A-C183CA16B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B526E5-36CA-4C22-B751-849867F7F3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49111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1F1B02-63F2-2A6E-8AF2-0575092CF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56D710C-5EC7-D80B-5E86-29DF834EC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7CD8D4-EEE7-0632-2104-098C08D917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3F8BEA-52AF-473B-9C2A-FA971D439ECE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08CC89A-51C3-E96C-1F8C-81750C04D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F99B4CB-EB8F-9933-B5DC-A060E0FCE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B526E5-36CA-4C22-B751-849867F7F3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61729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5613D2-9C7A-790F-2169-2BC9177AE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03162A-C1A4-1687-3EDB-17BA5329E6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EDF2C8B-3EAD-46E0-9532-46BFC235D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23292CA-EE7F-1B0A-B7A4-E60602C5BD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3F8BEA-52AF-473B-9C2A-FA971D439ECE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FFE1656-E2FF-33E8-6A15-8E3BA6E6D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E3F9297-8B47-86B6-9C45-CCE908A20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B526E5-36CA-4C22-B751-849867F7F3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53905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2529E-8CE4-7F0A-5AE2-501283C9A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12DA410-AE3A-0137-66C7-CA588F7DF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394DFD0-BF27-AE69-6182-D997B6278B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D263316-5D6D-06E1-2471-5479512F59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EBCB38E-62B7-8AA8-845F-7E76B6D48E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28DA633-8C02-1562-A70C-A972F8853F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3F8BEA-52AF-473B-9C2A-FA971D439ECE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7973B78-5A35-3693-2CA3-2AFE4504D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EBE16A3-A6D3-083A-AB93-FE682FD47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B526E5-36CA-4C22-B751-849867F7F3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79140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5B1E3-7DDA-DC23-7E2D-A2F823BA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D248793-5426-F8BD-8DFA-C911DBCBF9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3F8BEA-52AF-473B-9C2A-FA971D439ECE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40ED522-26CB-B994-51FA-EBD141211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C1EBEB8-5BF1-81E5-C56D-03D9902C1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B526E5-36CA-4C22-B751-849867F7F3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41905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F32260E-63B9-4ACB-5463-2B95C971CB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3F8BEA-52AF-473B-9C2A-FA971D439ECE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3D3083E-8EC3-17BE-3E50-B1DD8BA2B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F9837FA-4E00-8C26-B4A2-09051CC5F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B526E5-36CA-4C22-B751-849867F7F3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29033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7AF3B3-2638-F5FF-9813-16861B4D0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D299A3-F09B-4DEA-FD6A-D18374CB7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8A7906F-A58F-22FC-EF99-7D4B5967B6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18BD101-F9A9-ADB4-10D6-FA21958B41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3F8BEA-52AF-473B-9C2A-FA971D439ECE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0F5E78A-0454-6A15-7ED6-5D4481D8F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76D6AE4-9B36-29B7-0F88-E17A4E28C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B526E5-36CA-4C22-B751-849867F7F3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2852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083B79-794A-55B3-52D2-E2B599A3C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A099F1-D851-E32F-A442-04780195F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64AA23-EE13-7D61-D0E5-92A43E139B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E6EEA1-F7C7-4874-8EC1-FE04BA069064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2AF2B7-2781-F5EA-C8AC-767604B7C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1806464-1E0E-EA79-95EC-47A820FF8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857F3-01FD-4D24-994C-3AFB608CC15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31018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575E5E-22EF-09D0-B6F1-A72642201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6D0D0BA-8854-A2CA-0BDE-13A765C48C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D2EEC3F-9B1C-B0EB-584B-18A45BAF8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8355924-8DC8-7B85-23AD-9C25C7109E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3F8BEA-52AF-473B-9C2A-FA971D439ECE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068F8D9-35E5-F5B7-9B3E-FFDB118B6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C568BBF-15D1-7846-3235-149152F0F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B526E5-36CA-4C22-B751-849867F7F3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85342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62C65A-1DA3-AF4F-441D-9F370E2E7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489B9E2-CD63-A3D6-12D0-0FCB63B48F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6734EA-7F05-8FB4-6876-930D6C88FC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3F8BEA-52AF-473B-9C2A-FA971D439ECE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3BED9A-8CA3-A037-93C1-0613531D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03CEC3-DB31-84B9-5896-09D67097D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B526E5-36CA-4C22-B751-849867F7F3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16144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9B95E59-6736-8A5A-071C-8E842069AA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4762874-ED3D-74B0-183C-342D7E93E6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FA9300-D334-1D48-6A66-CFB2D93D34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3F8BEA-52AF-473B-9C2A-FA971D439ECE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E908080-EDCA-9ED4-461C-B958D690F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4B546A9-9061-C945-D441-8B8ED666C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B526E5-36CA-4C22-B751-849867F7F3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54288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5B3689-C6B0-F6CB-A9E0-3ABC00BCD9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900FA8-2CC8-DB42-C16A-584D7F0CCC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9618D3-455C-D045-45C0-3ED60CEF4F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8E9F40-D86B-4A44-A369-F79ED362DB3C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B4A49F0-4121-9374-59ED-F0EBF4ADA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D69E78C-3D44-A33C-73D6-39190F29E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C56DA-7D95-4F71-BC51-7F9B814ECE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72143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DEDC00-0504-70DF-9D5C-FE53D6022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2FA618-6A7E-DD79-624D-39B68A8A9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A200B7-A061-EFF6-9D91-F6049AC3C4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8E9F40-D86B-4A44-A369-F79ED362DB3C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73C592F-A8B7-404C-41FB-60D006D4C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3775A0-9981-26D8-D0C9-3C02D568B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C56DA-7D95-4F71-BC51-7F9B814ECE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84345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E959F5-552F-21BC-3D10-2BF3308FF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5F7BF37-117D-555E-CB5F-9290968D3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E88E08-1926-48DE-915F-9A4E06D84F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8E9F40-D86B-4A44-A369-F79ED362DB3C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5CEE90-5C11-3B62-C1D1-C1CB191DA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58ADC01-AE76-033E-3E0A-E3A37067A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C56DA-7D95-4F71-BC51-7F9B814ECE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40091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BD799D-3B40-8028-F235-A23B300C6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C5AD1D-7440-85F4-0F31-033426F83E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A33FB3-58A0-7E4A-95AE-A514C8A93B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8D5813E-1E81-ADAC-D48E-17878C9CD7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8E9F40-D86B-4A44-A369-F79ED362DB3C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250B29C-C08F-3C61-0504-B50CB43FB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42FFCC-55D7-8998-A6D1-F6CF71B46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C56DA-7D95-4F71-BC51-7F9B814ECE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88558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84454C-2E5E-2906-0E79-F74B71C7B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AFF5B77-3724-5118-504B-63F8AAFF3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3E712CC-F267-300C-61D9-D1472E2338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5CA0ACA-B3C7-35C6-128C-ED8CCBE9D5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4FB1E26-97B0-0AE0-CBF9-20FFC696AF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B31C8D4-E34B-BD0C-0244-FCCC27DCE8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8E9F40-D86B-4A44-A369-F79ED362DB3C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EE36F66-A6D8-1987-7F3D-99F6B7E18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2F7EE86-CB25-03BB-0C58-959A35DB4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C56DA-7D95-4F71-BC51-7F9B814ECE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54884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E571F7-0209-3548-7F68-EEB4CB88E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75B2E31-3F30-077C-7884-987EB27D8E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8E9F40-D86B-4A44-A369-F79ED362DB3C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47AC621-7AFC-E71F-01B9-5168F839E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75DD965-467A-D39A-4426-92CDF885A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C56DA-7D95-4F71-BC51-7F9B814ECE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38844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54A8034-6D3E-3076-D621-F3917E6753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8E9F40-D86B-4A44-A369-F79ED362DB3C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4A0EDD9-AC1B-235B-6787-95B0BA882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F7FDDF6-B4D8-0A63-6574-0206CBF4D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C56DA-7D95-4F71-BC51-7F9B814ECE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4875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653D19-B7B7-29D5-CF91-EF90A680C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D494CA-2D10-EF53-86ED-932B69D95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4DF8EF-525F-D17D-B68A-DDB6E5ADC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E6EEA1-F7C7-4874-8EC1-FE04BA069064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373B133-B784-EC65-14C8-EA81AEAD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6BE318-A6BB-3C10-D5FC-2E56D33F7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857F3-01FD-4D24-994C-3AFB608CC15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69712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74A1F9-84BF-8B17-9E3C-0DAFC06B5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FB88493-20A6-11F7-B1CD-D18A2DE93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56007B3-611E-403C-5266-D0BA440198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63AB7CD-E8D5-EDF0-C05D-C227BB33CD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8E9F40-D86B-4A44-A369-F79ED362DB3C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604E37A-4D39-7EE8-93FC-9090EDE71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B1517DD-1621-5B2A-EDF7-B4D1C7D1E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C56DA-7D95-4F71-BC51-7F9B814ECE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85529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8B8392-0B79-E501-A93D-97DE4B7D2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76D20C4-F24F-FDE2-95D5-530B64B20F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366DA41-BB0E-0281-4D19-E8F75C9E61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8AD54B6-9A9C-8319-6C2B-298795226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8E9F40-D86B-4A44-A369-F79ED362DB3C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1CEC985-62BC-3502-E413-149B80F2E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B4BCD45-5FFF-5A01-4654-26C314112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C56DA-7D95-4F71-BC51-7F9B814ECE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83656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294D99-03B9-D6A4-A411-16EBDAE63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D1168A8-DA61-14F4-BC56-2D650B3CE9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27C0B1-C803-C19E-7192-5958A600E4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8E9F40-D86B-4A44-A369-F79ED362DB3C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B9B39E-F339-C71C-291F-430ED90F7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3B9710-6139-15F2-6EF7-D1520C7AA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C56DA-7D95-4F71-BC51-7F9B814ECE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81002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7A79C73-F881-269E-6166-88D15E55B8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B95CE56-521A-BFFA-3617-9A48AA6B5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0B2C940-462F-8F77-D1C8-74FB1372B5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8E9F40-D86B-4A44-A369-F79ED362DB3C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E8FE80-79B0-F0CA-6B59-A604AD299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3F49B82-C117-EEF1-4DD6-BD2EEAA15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C56DA-7D95-4F71-BC51-7F9B814ECE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88019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EFAEBF-29B6-64CA-98B2-BA675ACB8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D9BD58F-8B97-AF99-6E15-DE99DC5CBA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2A1397-D36A-3D79-D1BE-7862BF7F59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9024F1-85EC-49FD-87A0-B4642D49B3D4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34ACCA-47E5-C941-2570-A4EE66648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3A5DB0-459F-EFF5-B880-7C955D87E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0B98D5-A3C0-495B-AFB4-D065FD9913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21453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49AF7-70AE-0D3D-D7D3-D44DF8025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457AB2-B547-0D6E-67C2-37FA3BEE3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622639-C8E6-6726-20C9-A641999F66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9024F1-85EC-49FD-87A0-B4642D49B3D4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DFD0F46-505D-B9C2-26A9-B95DD10DF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5F4C076-A60C-A26E-6CB6-782D5FB0A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0B98D5-A3C0-495B-AFB4-D065FD9913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79806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2FB05F-8C1F-DF43-B572-8CEA6E18D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BDDE45B-41AF-540D-5807-750E25AC5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1356B60-ECEC-DDC3-FEB4-1EFC6C1A5B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9024F1-85EC-49FD-87A0-B4642D49B3D4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2635615-F452-DCE3-483D-DC7A17661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5BE8DE-6905-9600-3498-F248A65CC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0B98D5-A3C0-495B-AFB4-D065FD9913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46636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DAF88C-933B-189D-EEBE-65602EEC8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DFE56D-62C1-BCCA-16A5-4768AFA564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7DE0606-C6BE-9E32-E382-1ADF8F912E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183BFB7-06C9-B031-6220-1F7689EDC8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9024F1-85EC-49FD-87A0-B4642D49B3D4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99C4AF0-D25D-9F08-1A1F-890DB1DF0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910AE02-C695-BD21-64BD-0F7855465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0B98D5-A3C0-495B-AFB4-D065FD9913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33688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84D79B-862A-C142-DE10-210FB97C1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CF60855-8755-7BAB-E7C6-83F363868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DC206E6-B3F7-2028-4857-FEDC8F361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22119D2-D29C-D036-0020-7838C9D40D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EE60B8E-8EC2-B213-0529-245922AEF4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04AF8F3-51E5-57FB-D238-99C910A6B1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9024F1-85EC-49FD-87A0-B4642D49B3D4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7483BC7-D8F1-F202-A719-E6B85C632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1C12113-30DB-65A6-D135-30E8F90DF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0B98D5-A3C0-495B-AFB4-D065FD9913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139830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F00361-A629-6693-E23C-492BDF08C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180F5DE-7A87-DEC2-D7D7-EB60B2E442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9024F1-85EC-49FD-87A0-B4642D49B3D4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ACE309E-6B77-2B88-7833-A42676B0E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558E11C-FF9E-80D5-EE33-6B23E54D2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0B98D5-A3C0-495B-AFB4-D065FD9913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6055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37E00B-5F51-F82E-C0D4-681A965D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E935B9-FEEA-269B-F327-A18EA756A3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49A34D0-C3D1-7486-7B13-6D188A8766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2C22A4C-0492-06AD-4871-987ECC3F32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E6EEA1-F7C7-4874-8EC1-FE04BA069064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78C79FF-14BD-E51F-F08E-5399E119A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EF8E383-E462-638E-B328-0313060D8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857F3-01FD-4D24-994C-3AFB608CC15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101610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5E91536-CD41-6496-1B71-A435CEB6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9024F1-85EC-49FD-87A0-B4642D49B3D4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B989A9F-1C66-3162-D045-42A2AD0B4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09097DB-986E-E6A3-31C1-E83B70AEE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0B98D5-A3C0-495B-AFB4-D065FD9913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73954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56150B-8908-8ED8-716B-AA1BE838D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325CA4-DD3D-D115-4E0C-3EBB12A99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C572721-1C4A-3522-17F0-1C2F8B974A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97710C5-A3DC-0F66-F741-DC544E3A10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9024F1-85EC-49FD-87A0-B4642D49B3D4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B42E11D-6948-AA13-4296-C1892F6BC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D7261C4-751D-08C3-D23F-0F90B6451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0B98D5-A3C0-495B-AFB4-D065FD9913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170671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FD589-93E7-732A-6374-81FCB5E74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EF22407-C9F3-5A98-398F-38035B9742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054B07F-6638-36E7-E15E-630094504C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E0DD396-5DFF-5ADC-A7C4-B9F438FEC2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9024F1-85EC-49FD-87A0-B4642D49B3D4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8B71330-7906-4E04-B4B7-DE930A1FC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30B1E3-2819-3CBE-2D64-400DA71E9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0B98D5-A3C0-495B-AFB4-D065FD9913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12139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749F10-9022-D873-4B85-CA9E95E19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6E6E206-2EC0-367E-86F6-12B59741A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AA3451-7F8A-E4D7-EA93-3FEB61AEB2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9024F1-85EC-49FD-87A0-B4642D49B3D4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D687534-0F69-DBE4-F7BA-32C48A0E0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361F944-8175-9480-9266-BBF880570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0B98D5-A3C0-495B-AFB4-D065FD9913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72431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FD58A9C-52AC-DABC-8ABE-2EA375F5F7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28F9CDB-E85C-64C1-8657-4F4BF84CD9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8EB8137-AE1B-1BF3-19E5-9485D3DA54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9024F1-85EC-49FD-87A0-B4642D49B3D4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77FB75-B120-7028-B026-A7A7CF8F8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252DC0B-EBB2-E4BF-F13B-1478A15E6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0B98D5-A3C0-495B-AFB4-D065FD9913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12439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19D2BE-5F28-3C8A-6197-734DD42491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B577038-09A9-0EC6-D852-4FED788550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F17D1D4-FE98-236B-C49F-2B3B3B9D3F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14B296-A6C0-4DA6-AD51-F07EF78D0FFB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B44C05F-C31F-4678-4B2A-3426E2851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2828EA-5A6D-F383-D7CB-F008B2C37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D42CE-A498-4AD1-948E-10AA48A197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320459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C6623B-35C7-29B5-449A-D98E7ABDA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1BCF32-C030-07FE-1923-A9C2020A0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6FD7900-B0EB-D3C2-E8B3-F0F1D91046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14B296-A6C0-4DA6-AD51-F07EF78D0FFB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78D531D-C5DD-4ADD-20F3-09ECA5185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6878FF-67E4-C88E-6EE7-811F9C56E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D42CE-A498-4AD1-948E-10AA48A197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48075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C07E02-C49A-CDE0-92B0-BED4E980C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5669AF-609C-4FBF-F34B-0557C10ED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89BC67-0C78-2BA9-1334-51B2AB4950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14B296-A6C0-4DA6-AD51-F07EF78D0FFB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9F03C8-3F25-1782-F612-9DA3064C3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826186B-691E-4EAB-91F2-D7ED18CE6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D42CE-A498-4AD1-948E-10AA48A197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60448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8F7F76-44D3-E13D-0C15-71339D7B8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CE07D5-5C6D-3FFC-23A0-B3193EA9A3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8F0BBBE-13D0-72B7-FA45-04B1CECB18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615B522-F508-3373-736B-AF844027C8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14B296-A6C0-4DA6-AD51-F07EF78D0FFB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6B75FAC-450E-A290-D182-6A8AC99B2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F98F3C8-86A0-3FB5-BC8B-8E8F1A632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D42CE-A498-4AD1-948E-10AA48A197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909444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918A21-743C-142B-DE65-71B5DC77B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AD42733-D49F-24AC-6151-76635A177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CA16C3E-DA7C-AE9B-533E-56D3AAD59D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B7D85D8-457A-E6B9-D197-69758C7FC2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5B1CF1C-F6EE-3A8B-DA2D-ADE087FD56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C11D660-AA7A-0A01-1376-E891A57EE3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14B296-A6C0-4DA6-AD51-F07EF78D0FFB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F5DAE53-658B-A2E9-39A8-ED9E7111E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407403E-81CA-E429-D9EF-DDAA1B28E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D42CE-A498-4AD1-948E-10AA48A197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5507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8D7936-BC66-3272-3E5D-EDE35964D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D933DAB-B310-250D-DC9D-31C956E7E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26FB38A-7AFF-7A76-202D-4660661E62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DC8779A-9DFD-62D3-BC8F-4630D0ECEB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47CCB8D-CDB0-C83C-0250-52EC20EA89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C73A3DD-DC10-ED65-CE98-9C4E2978D2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E6EEA1-F7C7-4874-8EC1-FE04BA069064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FDFEC8A-9347-C459-543E-BB2A032A6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B1964A5-380B-1EA2-267C-D03BFB9E5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857F3-01FD-4D24-994C-3AFB608CC15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81088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E37B7A-B370-65D6-87A6-50BB9791E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25FA694-D2D4-26DF-55DD-C9571C924A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14B296-A6C0-4DA6-AD51-F07EF78D0FFB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5C4FF8B-6699-6FDE-1963-3418CD64C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06BF8C3-36A5-5180-8D6D-45DE579C0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D42CE-A498-4AD1-948E-10AA48A197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872114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7422DD0-577B-868B-7153-AFDC38A5DD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14B296-A6C0-4DA6-AD51-F07EF78D0FFB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9868D23-3D6F-A902-AFAA-227198CF0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BA71C32-D1DE-4471-39AC-AAE17707E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D42CE-A498-4AD1-948E-10AA48A197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749150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A5FFF3-4F9E-E008-DDCB-E6C377338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2A3947-194F-F95F-80BC-8F25141E5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454C698-F0C2-B7B5-DCEE-4C7937C83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F8A18B7-20CA-25A4-2910-9402215CA4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14B296-A6C0-4DA6-AD51-F07EF78D0FFB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C39528D-1819-0533-E61A-A625CCC37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566DE0E-E642-7FA9-8B0D-CE9DFD38A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D42CE-A498-4AD1-948E-10AA48A197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746467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46F91E-0DE9-309F-2021-F71612054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734CF2A-39AD-32F9-4205-05EF4A318F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83930FD-BA5C-C4E6-8672-A860BB4CD5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EB2EF2A-1BEC-85F4-F44E-1C82EAA680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14B296-A6C0-4DA6-AD51-F07EF78D0FFB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7A93B81-2421-AD7E-41A3-2B48FED2B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C1B7960-145D-88C0-3E30-327A68D2E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D42CE-A498-4AD1-948E-10AA48A197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316185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ECF43-3140-A136-D4F6-28DDCA5E0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3CBAC61-8F34-F452-1A5A-EC29D6797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B94757E-A771-C385-763C-856F23E80B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14B296-A6C0-4DA6-AD51-F07EF78D0FFB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21B237-D8C6-B48C-0BC1-196987D27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1EB0E5-3A34-E29C-15DC-05335ED09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D42CE-A498-4AD1-948E-10AA48A197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091144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1319192-B359-2139-0403-D4DE8A2017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BF5D19-7D0E-6F56-8297-FF3BCA9ACC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9BC17D0-D4CD-14C8-642C-2CEA1C200F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14B296-A6C0-4DA6-AD51-F07EF78D0FFB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76721AC-5E8A-4240-6E67-86A0D3071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1CEFC64-7579-4430-5767-891E23EFE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D42CE-A498-4AD1-948E-10AA48A197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9898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8AF624-2CA3-E63F-7966-377BC3061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9C90918-2F7D-E5DC-9C60-100C08619F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E6EEA1-F7C7-4874-8EC1-FE04BA069064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981EA6B-2437-E602-81D6-CCEDB9817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AA7ECB5-9CD8-BEB2-1EB5-FF82D2089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857F3-01FD-4D24-994C-3AFB608CC15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2034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454067E-3F6B-BCD0-7346-3787480C4A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E6EEA1-F7C7-4874-8EC1-FE04BA069064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F719AA6-2693-05F1-5763-08DFF9BEC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D3811BD-66CA-DD72-8495-34B4D4D02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857F3-01FD-4D24-994C-3AFB608CC15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7747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9CC21B-E373-6C35-C89E-2F7B031DD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F5220D-C6A1-021D-1EFB-7EFFC75D6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85CEF63-682E-2F58-B15B-165CB36CD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6A5F66A-7CE2-9DF6-9C13-5C889EE275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E6EEA1-F7C7-4874-8EC1-FE04BA069064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DD1194-CDF5-0BF5-227F-8543E6BF4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995BBAA-8E4B-2F18-562E-242D7C7CB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857F3-01FD-4D24-994C-3AFB608CC15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2447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DA1C70-6DB4-9DC3-9038-253817B92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BEDEB76-C27E-9FA2-D7AD-FD0BFED860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AC513FD-0660-CBF2-A43C-E16E775165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4728366-3AE1-7618-7329-2F4A3406CA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E6EEA1-F7C7-4874-8EC1-FE04BA069064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72CBA15-402D-FB02-F0AE-0AC551D36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86F11A4-D358-D388-4C9A-88E4E1601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857F3-01FD-4D24-994C-3AFB608CC15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6382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4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1.jp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16DD6E99-905B-A171-8948-F165D91751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67" r="25000" b="26528"/>
          <a:stretch/>
        </p:blipFill>
        <p:spPr>
          <a:xfrm>
            <a:off x="-1" y="1"/>
            <a:ext cx="12087225" cy="123824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F2FA69F-4D8F-A6E3-CBE3-4DEF9BFCD477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52916"/>
            <a:ext cx="1455964" cy="1132416"/>
          </a:xfrm>
          <a:prstGeom prst="ellipse">
            <a:avLst/>
          </a:prstGeom>
          <a:ln w="19050">
            <a:solidFill>
              <a:schemeClr val="accent2"/>
            </a:solidFill>
          </a:ln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C935CE0B-A654-10BF-505D-9FD7F9698195}"/>
              </a:ext>
            </a:extLst>
          </p:cNvPr>
          <p:cNvSpPr/>
          <p:nvPr userDrawn="1"/>
        </p:nvSpPr>
        <p:spPr>
          <a:xfrm>
            <a:off x="-1" y="0"/>
            <a:ext cx="12192001" cy="1238249"/>
          </a:xfrm>
          <a:prstGeom prst="rect">
            <a:avLst/>
          </a:prstGeom>
          <a:solidFill>
            <a:srgbClr val="FFCC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4847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1586F9FF-5491-53F8-21A6-A5ECC3FDD1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64" r="25178" b="16978"/>
          <a:stretch/>
        </p:blipFill>
        <p:spPr>
          <a:xfrm>
            <a:off x="5350213" y="2782111"/>
            <a:ext cx="6841787" cy="407588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25852E4-2977-3370-2338-00C49BEA3202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0218" y="37308"/>
            <a:ext cx="1455964" cy="1132416"/>
          </a:xfrm>
          <a:prstGeom prst="ellipse">
            <a:avLst/>
          </a:prstGeom>
          <a:ln w="19050">
            <a:solidFill>
              <a:schemeClr val="accent2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51DC285-E696-ED0B-0BCA-86FE18EAC1F4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9058275" y="3429000"/>
            <a:ext cx="3133725" cy="1594018"/>
          </a:xfrm>
          <a:prstGeom prst="rect">
            <a:avLst/>
          </a:prstGeom>
        </p:spPr>
      </p:pic>
      <p:pic>
        <p:nvPicPr>
          <p:cNvPr id="16" name="Imagen 15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439D4DB1-3F07-8B13-2404-A5E62D3D09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88" r="26354"/>
          <a:stretch/>
        </p:blipFill>
        <p:spPr>
          <a:xfrm>
            <a:off x="5457825" y="5725583"/>
            <a:ext cx="6734175" cy="113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516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5473B57-3EBB-F611-8AFF-8657C49710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3C56DA-7D95-4F71-BC51-7F9B814ECE4A}" type="slidenum">
              <a:rPr lang="es-ES" smtClean="0"/>
              <a:t>‹Nº›</a:t>
            </a:fld>
            <a:endParaRPr lang="es-ES"/>
          </a:p>
        </p:txBody>
      </p:sp>
      <p:pic>
        <p:nvPicPr>
          <p:cNvPr id="8" name="Imagen 7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BD439593-0FE8-AF42-DD14-12CD29E440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42"/>
          <a:stretch/>
        </p:blipFill>
        <p:spPr>
          <a:xfrm>
            <a:off x="8829674" y="0"/>
            <a:ext cx="3362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116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E3E9E16D-CD0B-5EDB-61C6-2E464531A6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67" r="25000" b="26528"/>
          <a:stretch/>
        </p:blipFill>
        <p:spPr>
          <a:xfrm>
            <a:off x="-1" y="1"/>
            <a:ext cx="12087225" cy="123824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73C6843-71F6-ECD3-D9B4-30C21A1B19F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0218" y="37308"/>
            <a:ext cx="1455964" cy="1132416"/>
          </a:xfrm>
          <a:prstGeom prst="ellipse">
            <a:avLst/>
          </a:prstGeom>
          <a:ln w="190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951420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975B7861-082D-C300-EC23-962ECD88D6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417"/>
          <a:stretch/>
        </p:blipFill>
        <p:spPr>
          <a:xfrm rot="10800000">
            <a:off x="0" y="0"/>
            <a:ext cx="12192000" cy="116972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4E1A543-EFC7-3DCD-C610-4B738A31017A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0218" y="-1604"/>
            <a:ext cx="1455964" cy="1132416"/>
          </a:xfrm>
          <a:prstGeom prst="ellipse">
            <a:avLst/>
          </a:prstGeom>
          <a:ln w="19050">
            <a:solidFill>
              <a:schemeClr val="accent2"/>
            </a:solidFill>
          </a:ln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2CD11FD4-9193-2656-924F-D134752B455B}"/>
              </a:ext>
            </a:extLst>
          </p:cNvPr>
          <p:cNvSpPr/>
          <p:nvPr userDrawn="1"/>
        </p:nvSpPr>
        <p:spPr>
          <a:xfrm>
            <a:off x="2062264" y="0"/>
            <a:ext cx="10129736" cy="1169725"/>
          </a:xfrm>
          <a:prstGeom prst="rect">
            <a:avLst/>
          </a:prstGeom>
          <a:solidFill>
            <a:srgbClr val="FFCC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2927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A514AA7-5D89-646E-1C1F-A61597C3DBFE}"/>
              </a:ext>
            </a:extLst>
          </p:cNvPr>
          <p:cNvSpPr txBox="1"/>
          <p:nvPr/>
        </p:nvSpPr>
        <p:spPr>
          <a:xfrm>
            <a:off x="1662059" y="1410432"/>
            <a:ext cx="5686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BASE DE DATOS I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E41BC96-E58C-386B-9EAF-5F17941C80B2}"/>
              </a:ext>
            </a:extLst>
          </p:cNvPr>
          <p:cNvSpPr txBox="1"/>
          <p:nvPr/>
        </p:nvSpPr>
        <p:spPr>
          <a:xfrm>
            <a:off x="0" y="2762189"/>
            <a:ext cx="111436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Franklin Gothic Demi" panose="020B0703020102020204" pitchFamily="34" charset="0"/>
              </a:rPr>
              <a:t>TEMA 6: </a:t>
            </a:r>
            <a:r>
              <a:rPr lang="es-BO" sz="4400" b="1" dirty="0">
                <a:solidFill>
                  <a:sysClr val="windowText" lastClr="00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Franklin Gothic Demi" panose="020B0703020102020204" pitchFamily="34" charset="0"/>
              </a:rPr>
              <a:t>DISEÑO FÍSICO DE BASE DE DATOS</a:t>
            </a:r>
            <a:endParaRPr lang="es-ES" sz="4400" b="1" dirty="0">
              <a:solidFill>
                <a:sysClr val="windowText" lastClr="00000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Franklin Gothic Demi" panose="020B07030201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870BE40-AE9A-D2C2-7784-611314433899}"/>
              </a:ext>
            </a:extLst>
          </p:cNvPr>
          <p:cNvSpPr txBox="1"/>
          <p:nvPr/>
        </p:nvSpPr>
        <p:spPr>
          <a:xfrm>
            <a:off x="8813959" y="6167790"/>
            <a:ext cx="3163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  <a:cs typeface="Adobe Hebrew" panose="02040503050201020203" pitchFamily="18" charset="-79"/>
              </a:rPr>
              <a:t>Iván Omonte Sejas </a:t>
            </a:r>
            <a:r>
              <a:rPr lang="es-ES" b="1" dirty="0" err="1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  <a:cs typeface="Adobe Hebrew" panose="02040503050201020203" pitchFamily="18" charset="-79"/>
              </a:rPr>
              <a:t>Ph.D</a:t>
            </a:r>
            <a:r>
              <a:rPr lang="es-ES" b="1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  <a:cs typeface="Adobe Hebrew" panose="02040503050201020203" pitchFamily="18" charset="-79"/>
              </a:rPr>
              <a:t>.</a:t>
            </a:r>
            <a:endParaRPr lang="es-BO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  <a:cs typeface="Adobe Hebrew" panose="02040503050201020203" pitchFamily="18" charset="-79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F7C1F3C-8E86-F903-5C2F-F45999BB0A44}"/>
              </a:ext>
            </a:extLst>
          </p:cNvPr>
          <p:cNvSpPr txBox="1"/>
          <p:nvPr/>
        </p:nvSpPr>
        <p:spPr>
          <a:xfrm>
            <a:off x="452176" y="3429000"/>
            <a:ext cx="90736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ysClr val="windowText" lastClr="00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Franklin Gothic Demi" panose="020B0703020102020204" pitchFamily="34" charset="0"/>
              </a:rPr>
              <a:t>LENGUAJE DE MANIPULACION DE DATOS (DML.)</a:t>
            </a:r>
          </a:p>
        </p:txBody>
      </p:sp>
    </p:spTree>
    <p:extLst>
      <p:ext uri="{BB962C8B-B14F-4D97-AF65-F5344CB8AC3E}">
        <p14:creationId xmlns:p14="http://schemas.microsoft.com/office/powerpoint/2010/main" val="2014809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953DC196-9522-5C6B-2EB7-FA88954A6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583" y="334705"/>
            <a:ext cx="11376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COLUMNAS CALCULADAS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8071EB7-E4C3-D834-EC81-F2A983D81A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985" r="72720" b="11356"/>
          <a:stretch/>
        </p:blipFill>
        <p:spPr>
          <a:xfrm>
            <a:off x="522514" y="1446961"/>
            <a:ext cx="4511710" cy="192190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D3A0905-E669-ABEA-C578-6A1F84380C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815" r="48654" b="11355"/>
          <a:stretch/>
        </p:blipFill>
        <p:spPr>
          <a:xfrm>
            <a:off x="2301072" y="3489131"/>
            <a:ext cx="8046752" cy="3122684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B0AB727E-1113-A1E2-03E2-F094F953AE84}"/>
              </a:ext>
            </a:extLst>
          </p:cNvPr>
          <p:cNvSpPr/>
          <p:nvPr/>
        </p:nvSpPr>
        <p:spPr>
          <a:xfrm>
            <a:off x="5928527" y="3818375"/>
            <a:ext cx="2029768" cy="42203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AFA2D8B-C052-72E2-ACB8-1215681C5A3A}"/>
              </a:ext>
            </a:extLst>
          </p:cNvPr>
          <p:cNvSpPr/>
          <p:nvPr/>
        </p:nvSpPr>
        <p:spPr>
          <a:xfrm>
            <a:off x="2634342" y="1782275"/>
            <a:ext cx="2029768" cy="42203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8984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725DC455-2C6D-A91E-683E-60C96546C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583" y="334705"/>
            <a:ext cx="11376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FUNCIONES MATEM</a:t>
            </a:r>
            <a:r>
              <a:rPr lang="es-BO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ÁTICAS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01E63B1-8D58-A4EB-64E5-739688B483AF}"/>
              </a:ext>
            </a:extLst>
          </p:cNvPr>
          <p:cNvSpPr txBox="1"/>
          <p:nvPr/>
        </p:nvSpPr>
        <p:spPr>
          <a:xfrm>
            <a:off x="815583" y="1146581"/>
            <a:ext cx="11091714" cy="56323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b="1" dirty="0" err="1">
                <a:solidFill>
                  <a:schemeClr val="bg1"/>
                </a:solidFill>
              </a:rPr>
              <a:t>select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abs</a:t>
            </a:r>
            <a:r>
              <a:rPr lang="pt-BR" b="1" dirty="0">
                <a:solidFill>
                  <a:schemeClr val="bg1"/>
                </a:solidFill>
              </a:rPr>
              <a:t>(-17.4) as absoluto;</a:t>
            </a:r>
          </a:p>
          <a:p>
            <a:r>
              <a:rPr lang="pt-BR" b="1" dirty="0" err="1">
                <a:solidFill>
                  <a:schemeClr val="bg1"/>
                </a:solidFill>
              </a:rPr>
              <a:t>select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cbrt</a:t>
            </a:r>
            <a:r>
              <a:rPr lang="pt-BR" b="1" dirty="0">
                <a:solidFill>
                  <a:schemeClr val="bg1"/>
                </a:solidFill>
              </a:rPr>
              <a:t>(27.0) as "raiz cubica";</a:t>
            </a:r>
          </a:p>
          <a:p>
            <a:r>
              <a:rPr lang="pt-BR" b="1" dirty="0" err="1">
                <a:solidFill>
                  <a:schemeClr val="bg1"/>
                </a:solidFill>
              </a:rPr>
              <a:t>select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ceil</a:t>
            </a:r>
            <a:r>
              <a:rPr lang="pt-BR" b="1" dirty="0">
                <a:solidFill>
                  <a:schemeClr val="bg1"/>
                </a:solidFill>
              </a:rPr>
              <a:t>(-42.8) as "</a:t>
            </a:r>
            <a:r>
              <a:rPr lang="pt-BR" b="1" dirty="0" err="1">
                <a:solidFill>
                  <a:schemeClr val="bg1"/>
                </a:solidFill>
              </a:rPr>
              <a:t>entero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mayor</a:t>
            </a:r>
            <a:r>
              <a:rPr lang="pt-BR" b="1" dirty="0">
                <a:solidFill>
                  <a:schemeClr val="bg1"/>
                </a:solidFill>
              </a:rPr>
              <a:t> mas próximo";</a:t>
            </a:r>
          </a:p>
          <a:p>
            <a:r>
              <a:rPr lang="pt-BR" b="1" dirty="0" err="1">
                <a:solidFill>
                  <a:schemeClr val="bg1"/>
                </a:solidFill>
              </a:rPr>
              <a:t>select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ceiling</a:t>
            </a:r>
            <a:r>
              <a:rPr lang="pt-BR" b="1" dirty="0">
                <a:solidFill>
                  <a:schemeClr val="bg1"/>
                </a:solidFill>
              </a:rPr>
              <a:t>(-95.3) as "igual que </a:t>
            </a:r>
            <a:r>
              <a:rPr lang="pt-BR" b="1" dirty="0" err="1">
                <a:solidFill>
                  <a:schemeClr val="bg1"/>
                </a:solidFill>
              </a:rPr>
              <a:t>ceil</a:t>
            </a:r>
            <a:r>
              <a:rPr lang="pt-BR" b="1" dirty="0">
                <a:solidFill>
                  <a:schemeClr val="bg1"/>
                </a:solidFill>
              </a:rPr>
              <a:t>" ;</a:t>
            </a:r>
          </a:p>
          <a:p>
            <a:r>
              <a:rPr lang="pt-BR" b="1" dirty="0" err="1">
                <a:solidFill>
                  <a:schemeClr val="bg1"/>
                </a:solidFill>
              </a:rPr>
              <a:t>select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degrees</a:t>
            </a:r>
            <a:r>
              <a:rPr lang="pt-BR" b="1" dirty="0">
                <a:solidFill>
                  <a:schemeClr val="bg1"/>
                </a:solidFill>
              </a:rPr>
              <a:t>(0.5) as grados;</a:t>
            </a:r>
          </a:p>
          <a:p>
            <a:r>
              <a:rPr lang="pt-BR" b="1" dirty="0" err="1">
                <a:solidFill>
                  <a:schemeClr val="bg1"/>
                </a:solidFill>
              </a:rPr>
              <a:t>select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div</a:t>
            </a:r>
            <a:r>
              <a:rPr lang="pt-BR" b="1" dirty="0">
                <a:solidFill>
                  <a:schemeClr val="bg1"/>
                </a:solidFill>
              </a:rPr>
              <a:t>(9,4) as "</a:t>
            </a:r>
            <a:r>
              <a:rPr lang="pt-BR" b="1" dirty="0" err="1">
                <a:solidFill>
                  <a:schemeClr val="bg1"/>
                </a:solidFill>
              </a:rPr>
              <a:t>división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entera</a:t>
            </a:r>
            <a:r>
              <a:rPr lang="pt-BR" b="1" dirty="0">
                <a:solidFill>
                  <a:schemeClr val="bg1"/>
                </a:solidFill>
              </a:rPr>
              <a:t>";</a:t>
            </a:r>
          </a:p>
          <a:p>
            <a:r>
              <a:rPr lang="pt-BR" b="1" dirty="0" err="1">
                <a:solidFill>
                  <a:schemeClr val="bg1"/>
                </a:solidFill>
              </a:rPr>
              <a:t>select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exp</a:t>
            </a:r>
            <a:r>
              <a:rPr lang="pt-BR" b="1" dirty="0">
                <a:solidFill>
                  <a:schemeClr val="bg1"/>
                </a:solidFill>
              </a:rPr>
              <a:t>(1.0) as exponente;</a:t>
            </a:r>
          </a:p>
          <a:p>
            <a:r>
              <a:rPr lang="pt-BR" b="1" dirty="0" err="1">
                <a:solidFill>
                  <a:schemeClr val="bg1"/>
                </a:solidFill>
              </a:rPr>
              <a:t>select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floor</a:t>
            </a:r>
            <a:r>
              <a:rPr lang="pt-BR" b="1" dirty="0">
                <a:solidFill>
                  <a:schemeClr val="bg1"/>
                </a:solidFill>
              </a:rPr>
              <a:t>(-42.8) as "</a:t>
            </a:r>
            <a:r>
              <a:rPr lang="pt-BR" b="1" dirty="0" err="1">
                <a:solidFill>
                  <a:schemeClr val="bg1"/>
                </a:solidFill>
              </a:rPr>
              <a:t>entero</a:t>
            </a:r>
            <a:r>
              <a:rPr lang="pt-BR" b="1" dirty="0">
                <a:solidFill>
                  <a:schemeClr val="bg1"/>
                </a:solidFill>
              </a:rPr>
              <a:t> menor mas próximo";</a:t>
            </a:r>
          </a:p>
          <a:p>
            <a:r>
              <a:rPr lang="pt-BR" b="1" dirty="0" err="1">
                <a:solidFill>
                  <a:schemeClr val="bg1"/>
                </a:solidFill>
              </a:rPr>
              <a:t>select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ln</a:t>
            </a:r>
            <a:r>
              <a:rPr lang="pt-BR" b="1" dirty="0">
                <a:solidFill>
                  <a:schemeClr val="bg1"/>
                </a:solidFill>
              </a:rPr>
              <a:t>(2.0) as "logaritmo natural";</a:t>
            </a:r>
          </a:p>
          <a:p>
            <a:r>
              <a:rPr lang="pt-BR" b="1" dirty="0" err="1">
                <a:solidFill>
                  <a:schemeClr val="bg1"/>
                </a:solidFill>
              </a:rPr>
              <a:t>select</a:t>
            </a:r>
            <a:r>
              <a:rPr lang="pt-BR" b="1" dirty="0">
                <a:solidFill>
                  <a:schemeClr val="bg1"/>
                </a:solidFill>
              </a:rPr>
              <a:t> log(100.0) as "logaritmo de base 10";</a:t>
            </a:r>
          </a:p>
          <a:p>
            <a:r>
              <a:rPr lang="pt-BR" b="1" dirty="0" err="1">
                <a:solidFill>
                  <a:schemeClr val="bg1"/>
                </a:solidFill>
              </a:rPr>
              <a:t>select</a:t>
            </a:r>
            <a:r>
              <a:rPr lang="pt-BR" b="1" dirty="0">
                <a:solidFill>
                  <a:schemeClr val="bg1"/>
                </a:solidFill>
              </a:rPr>
              <a:t> log(2.0, 64.0) as "logaritmo de base explicita";</a:t>
            </a:r>
          </a:p>
          <a:p>
            <a:r>
              <a:rPr lang="pt-BR" b="1" dirty="0" err="1">
                <a:solidFill>
                  <a:schemeClr val="bg1"/>
                </a:solidFill>
              </a:rPr>
              <a:t>select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mod</a:t>
            </a:r>
            <a:r>
              <a:rPr lang="pt-BR" b="1" dirty="0">
                <a:solidFill>
                  <a:schemeClr val="bg1"/>
                </a:solidFill>
              </a:rPr>
              <a:t>(9,4) as "resto de </a:t>
            </a:r>
            <a:r>
              <a:rPr lang="pt-BR" b="1" dirty="0" err="1">
                <a:solidFill>
                  <a:schemeClr val="bg1"/>
                </a:solidFill>
              </a:rPr>
              <a:t>division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entera</a:t>
            </a:r>
            <a:r>
              <a:rPr lang="pt-BR" b="1" dirty="0">
                <a:solidFill>
                  <a:schemeClr val="bg1"/>
                </a:solidFill>
              </a:rPr>
              <a:t>";</a:t>
            </a:r>
          </a:p>
          <a:p>
            <a:r>
              <a:rPr lang="pt-BR" b="1" dirty="0" err="1">
                <a:solidFill>
                  <a:schemeClr val="bg1"/>
                </a:solidFill>
              </a:rPr>
              <a:t>select</a:t>
            </a:r>
            <a:r>
              <a:rPr lang="pt-BR" b="1" dirty="0">
                <a:solidFill>
                  <a:schemeClr val="bg1"/>
                </a:solidFill>
              </a:rPr>
              <a:t> pi() as "valor de constante pi";</a:t>
            </a:r>
          </a:p>
          <a:p>
            <a:r>
              <a:rPr lang="pt-BR" b="1" dirty="0" err="1">
                <a:solidFill>
                  <a:schemeClr val="bg1"/>
                </a:solidFill>
              </a:rPr>
              <a:t>select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power</a:t>
            </a:r>
            <a:r>
              <a:rPr lang="pt-BR" b="1" dirty="0">
                <a:solidFill>
                  <a:schemeClr val="bg1"/>
                </a:solidFill>
              </a:rPr>
              <a:t>(9.0, 3.0) as "potencia de";</a:t>
            </a:r>
          </a:p>
          <a:p>
            <a:r>
              <a:rPr lang="pt-BR" b="1" dirty="0" err="1">
                <a:solidFill>
                  <a:schemeClr val="bg1"/>
                </a:solidFill>
              </a:rPr>
              <a:t>select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radians</a:t>
            </a:r>
            <a:r>
              <a:rPr lang="pt-BR" b="1" dirty="0">
                <a:solidFill>
                  <a:schemeClr val="bg1"/>
                </a:solidFill>
              </a:rPr>
              <a:t>(45.0) as </a:t>
            </a:r>
            <a:r>
              <a:rPr lang="pt-BR" b="1" dirty="0" err="1">
                <a:solidFill>
                  <a:schemeClr val="bg1"/>
                </a:solidFill>
              </a:rPr>
              <a:t>radianes</a:t>
            </a:r>
            <a:r>
              <a:rPr lang="pt-BR" b="1" dirty="0">
                <a:solidFill>
                  <a:schemeClr val="bg1"/>
                </a:solidFill>
              </a:rPr>
              <a:t>;</a:t>
            </a:r>
          </a:p>
          <a:p>
            <a:r>
              <a:rPr lang="pt-BR" b="1" dirty="0" err="1">
                <a:solidFill>
                  <a:schemeClr val="bg1"/>
                </a:solidFill>
              </a:rPr>
              <a:t>select</a:t>
            </a:r>
            <a:r>
              <a:rPr lang="pt-BR" b="1" dirty="0">
                <a:solidFill>
                  <a:schemeClr val="bg1"/>
                </a:solidFill>
              </a:rPr>
              <a:t> round(42.4) as "</a:t>
            </a:r>
            <a:r>
              <a:rPr lang="pt-BR" b="1" dirty="0" err="1">
                <a:solidFill>
                  <a:schemeClr val="bg1"/>
                </a:solidFill>
              </a:rPr>
              <a:t>redondeo</a:t>
            </a:r>
            <a:r>
              <a:rPr lang="pt-BR" b="1" dirty="0">
                <a:solidFill>
                  <a:schemeClr val="bg1"/>
                </a:solidFill>
              </a:rPr>
              <a:t> a </a:t>
            </a:r>
            <a:r>
              <a:rPr lang="pt-BR" b="1" dirty="0" err="1">
                <a:solidFill>
                  <a:schemeClr val="bg1"/>
                </a:solidFill>
              </a:rPr>
              <a:t>entero</a:t>
            </a:r>
            <a:r>
              <a:rPr lang="pt-BR" b="1" dirty="0">
                <a:solidFill>
                  <a:schemeClr val="bg1"/>
                </a:solidFill>
              </a:rPr>
              <a:t> mas </a:t>
            </a:r>
            <a:r>
              <a:rPr lang="pt-BR" b="1" dirty="0" err="1">
                <a:solidFill>
                  <a:schemeClr val="bg1"/>
                </a:solidFill>
              </a:rPr>
              <a:t>proximo</a:t>
            </a:r>
            <a:r>
              <a:rPr lang="pt-BR" b="1" dirty="0">
                <a:solidFill>
                  <a:schemeClr val="bg1"/>
                </a:solidFill>
              </a:rPr>
              <a:t>";</a:t>
            </a:r>
          </a:p>
          <a:p>
            <a:r>
              <a:rPr lang="pt-BR" b="1" dirty="0" err="1">
                <a:solidFill>
                  <a:schemeClr val="bg1"/>
                </a:solidFill>
              </a:rPr>
              <a:t>select</a:t>
            </a:r>
            <a:r>
              <a:rPr lang="pt-BR" b="1" dirty="0">
                <a:solidFill>
                  <a:schemeClr val="bg1"/>
                </a:solidFill>
              </a:rPr>
              <a:t> round(42.4382, 2) as "</a:t>
            </a:r>
            <a:r>
              <a:rPr lang="pt-BR" b="1" dirty="0" err="1">
                <a:solidFill>
                  <a:schemeClr val="bg1"/>
                </a:solidFill>
              </a:rPr>
              <a:t>redondeo</a:t>
            </a:r>
            <a:r>
              <a:rPr lang="pt-BR" b="1" dirty="0">
                <a:solidFill>
                  <a:schemeClr val="bg1"/>
                </a:solidFill>
              </a:rPr>
              <a:t> a </a:t>
            </a:r>
            <a:r>
              <a:rPr lang="pt-BR" b="1" dirty="0" err="1">
                <a:solidFill>
                  <a:schemeClr val="bg1"/>
                </a:solidFill>
              </a:rPr>
              <a:t>decimales</a:t>
            </a:r>
            <a:r>
              <a:rPr lang="pt-BR" b="1" dirty="0">
                <a:solidFill>
                  <a:schemeClr val="bg1"/>
                </a:solidFill>
              </a:rPr>
              <a:t> especificados";</a:t>
            </a:r>
          </a:p>
          <a:p>
            <a:r>
              <a:rPr lang="pt-BR" b="1" dirty="0" err="1">
                <a:solidFill>
                  <a:schemeClr val="bg1"/>
                </a:solidFill>
              </a:rPr>
              <a:t>select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sign</a:t>
            </a:r>
            <a:r>
              <a:rPr lang="pt-BR" b="1" dirty="0">
                <a:solidFill>
                  <a:schemeClr val="bg1"/>
                </a:solidFill>
              </a:rPr>
              <a:t>(-8.4) as "signo de ";</a:t>
            </a:r>
          </a:p>
          <a:p>
            <a:r>
              <a:rPr lang="pt-BR" b="1" dirty="0" err="1">
                <a:solidFill>
                  <a:schemeClr val="bg1"/>
                </a:solidFill>
              </a:rPr>
              <a:t>select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sqrt</a:t>
            </a:r>
            <a:r>
              <a:rPr lang="pt-BR" b="1" dirty="0">
                <a:solidFill>
                  <a:schemeClr val="bg1"/>
                </a:solidFill>
              </a:rPr>
              <a:t>(2.0) as "raiz </a:t>
            </a:r>
            <a:r>
              <a:rPr lang="pt-BR" b="1" dirty="0" err="1">
                <a:solidFill>
                  <a:schemeClr val="bg1"/>
                </a:solidFill>
              </a:rPr>
              <a:t>cuadrada</a:t>
            </a:r>
            <a:r>
              <a:rPr lang="pt-BR" b="1" dirty="0">
                <a:solidFill>
                  <a:schemeClr val="bg1"/>
                </a:solidFill>
              </a:rPr>
              <a:t>";</a:t>
            </a:r>
          </a:p>
          <a:p>
            <a:r>
              <a:rPr lang="pt-BR" b="1" dirty="0" err="1">
                <a:solidFill>
                  <a:schemeClr val="bg1"/>
                </a:solidFill>
              </a:rPr>
              <a:t>select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trunc</a:t>
            </a:r>
            <a:r>
              <a:rPr lang="pt-BR" b="1" dirty="0">
                <a:solidFill>
                  <a:schemeClr val="bg1"/>
                </a:solidFill>
              </a:rPr>
              <a:t>(42.4382, 2) as "valor truncado a </a:t>
            </a:r>
            <a:r>
              <a:rPr lang="pt-BR" b="1" dirty="0" err="1">
                <a:solidFill>
                  <a:schemeClr val="bg1"/>
                </a:solidFill>
              </a:rPr>
              <a:t>decimales</a:t>
            </a:r>
            <a:r>
              <a:rPr lang="pt-BR" b="1" dirty="0">
                <a:solidFill>
                  <a:schemeClr val="bg1"/>
                </a:solidFill>
              </a:rPr>
              <a:t> indicados";</a:t>
            </a:r>
            <a:endParaRPr lang="es-E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933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6909CB-4699-3B90-0721-7AA9238451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473" y="1312694"/>
            <a:ext cx="11884085" cy="2554545"/>
          </a:xfrm>
          <a:prstGeom prst="rect">
            <a:avLst/>
          </a:prstGeom>
          <a:solidFill>
            <a:srgbClr val="AED7A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40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char_length(string)</a:t>
            </a:r>
            <a:r>
              <a:rPr kumimoji="0" lang="es-ES" altLang="es-ES" sz="4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: Retorna la longitud del texto. Ejemplo:</a:t>
            </a:r>
            <a:endParaRPr kumimoji="0" lang="es-ES" altLang="es-E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4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select char_length('Hola'); </a:t>
            </a:r>
            <a:endParaRPr kumimoji="0" lang="es-ES" altLang="es-E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4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retorna un 4.</a:t>
            </a:r>
            <a:endParaRPr kumimoji="0" lang="es-ES" altLang="es-ES" sz="5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459DFD2-7AC6-39B2-B01C-3A4E9EA44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583" y="334705"/>
            <a:ext cx="11376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FUNCIONES </a:t>
            </a:r>
            <a:r>
              <a:rPr lang="es-ES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PARA EL MANEJO DE CADENAS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3BC3108-1C4C-CD9F-E2DD-32B1A7E5D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473" y="3952677"/>
            <a:ext cx="11884085" cy="2554545"/>
          </a:xfrm>
          <a:prstGeom prst="rect">
            <a:avLst/>
          </a:prstGeom>
          <a:solidFill>
            <a:srgbClr val="AED7A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sz="4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upper</a:t>
            </a:r>
            <a:r>
              <a:rPr lang="es-ES" altLang="es-ES" sz="4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ES" altLang="es-ES" sz="4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s-ES" altLang="es-ES" sz="4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s-ES" altLang="es-ES" sz="4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Retorna el texto convertido a mayúsculas. Ejemplo: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sz="4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s-ES" altLang="es-ES" sz="4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altLang="es-ES" sz="4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upper</a:t>
            </a:r>
            <a:r>
              <a:rPr lang="es-ES" altLang="es-ES" sz="4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('Hola');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sz="4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retorna 'HOLA'.</a:t>
            </a:r>
          </a:p>
        </p:txBody>
      </p:sp>
    </p:spTree>
    <p:extLst>
      <p:ext uri="{BB962C8B-B14F-4D97-AF65-F5344CB8AC3E}">
        <p14:creationId xmlns:p14="http://schemas.microsoft.com/office/powerpoint/2010/main" val="904765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>
            <a:extLst>
              <a:ext uri="{FF2B5EF4-FFF2-40B4-BE49-F238E27FC236}">
                <a16:creationId xmlns:a16="http://schemas.microsoft.com/office/drawing/2014/main" id="{B459DFD2-7AC6-39B2-B01C-3A4E9EA44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583" y="334705"/>
            <a:ext cx="11376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FUNCIONES </a:t>
            </a:r>
            <a:r>
              <a:rPr lang="es-ES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PARA EL MANEJO DE CADENAS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7BA1A84-DEAD-E78D-5411-8E13116DC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472" y="1283499"/>
            <a:ext cx="11884085" cy="2554545"/>
          </a:xfrm>
          <a:prstGeom prst="rect">
            <a:avLst/>
          </a:prstGeom>
          <a:solidFill>
            <a:srgbClr val="AED7A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sz="4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lower</a:t>
            </a:r>
            <a:r>
              <a:rPr lang="es-ES" altLang="es-ES" sz="4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ES" altLang="es-ES" sz="4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s-ES" altLang="es-ES" sz="4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s-ES" altLang="es-ES" sz="4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Retorna el texto convertido a minúsculas. Ejemplo: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sz="4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s-ES" altLang="es-ES" sz="4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altLang="es-ES" sz="4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lower</a:t>
            </a:r>
            <a:r>
              <a:rPr lang="es-ES" altLang="es-ES" sz="4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('Hola');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sz="4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retorna 'hola'.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B5E5F64-155A-6F6A-6821-B1493D202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472" y="3968750"/>
            <a:ext cx="12046528" cy="2554545"/>
          </a:xfrm>
          <a:prstGeom prst="rect">
            <a:avLst/>
          </a:prstGeom>
          <a:solidFill>
            <a:srgbClr val="AED7A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sz="4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position(</a:t>
            </a:r>
            <a:r>
              <a:rPr lang="es-ES" altLang="es-ES" sz="4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s-ES" altLang="es-ES" sz="4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ES" altLang="es-ES" sz="4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s-ES" altLang="es-ES" sz="4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s-ES" altLang="es-ES" sz="4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Retorna la posición de un </a:t>
            </a:r>
            <a:r>
              <a:rPr lang="es-ES" altLang="es-ES" sz="4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s-ES" altLang="es-ES" sz="4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dentro de otro. Ejemplo</a:t>
            </a:r>
            <a:r>
              <a:rPr lang="es-ES" altLang="es-ES" sz="4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sz="4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s-ES" altLang="es-ES" sz="4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position('Mundo' in 'Hola Mundo');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sz="4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retorna 6</a:t>
            </a:r>
          </a:p>
        </p:txBody>
      </p:sp>
    </p:spTree>
    <p:extLst>
      <p:ext uri="{BB962C8B-B14F-4D97-AF65-F5344CB8AC3E}">
        <p14:creationId xmlns:p14="http://schemas.microsoft.com/office/powerpoint/2010/main" val="730962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>
            <a:extLst>
              <a:ext uri="{FF2B5EF4-FFF2-40B4-BE49-F238E27FC236}">
                <a16:creationId xmlns:a16="http://schemas.microsoft.com/office/drawing/2014/main" id="{B459DFD2-7AC6-39B2-B01C-3A4E9EA44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583" y="334705"/>
            <a:ext cx="11376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FUNCIONES </a:t>
            </a:r>
            <a:r>
              <a:rPr lang="es-ES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PARA EL MANEJO DE FECHAS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BD8E46B-B81B-01D9-2105-0B864E87F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473" y="1600372"/>
            <a:ext cx="11884084" cy="1938992"/>
          </a:xfrm>
          <a:prstGeom prst="rect">
            <a:avLst/>
          </a:prstGeom>
          <a:solidFill>
            <a:srgbClr val="AED7A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sz="4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current_date</a:t>
            </a:r>
            <a:r>
              <a:rPr lang="es-ES" altLang="es-ES" sz="4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altLang="es-ES" sz="4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retorna la fecha actual. Ejemplo: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sz="4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s-ES" altLang="es-ES" sz="4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altLang="es-ES" sz="4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current_date</a:t>
            </a:r>
            <a:r>
              <a:rPr lang="es-ES" altLang="es-ES" sz="4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sz="4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Retorna por ejemplo '2009-05-20'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98F27F9-450C-88AE-68F2-A3213FF52D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958" y="3670349"/>
            <a:ext cx="11884084" cy="2554545"/>
          </a:xfrm>
          <a:prstGeom prst="rect">
            <a:avLst/>
          </a:prstGeom>
          <a:solidFill>
            <a:srgbClr val="AED7A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sz="4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current_time</a:t>
            </a:r>
            <a:r>
              <a:rPr lang="es-ES" altLang="es-ES" sz="4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altLang="es-ES" sz="4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retorna la hora actual con la zona horaria. Ejemplo: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sz="4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s-ES" altLang="es-ES" sz="4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altLang="es-ES" sz="4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current_time</a:t>
            </a:r>
            <a:r>
              <a:rPr lang="es-ES" altLang="es-ES" sz="4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sz="4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Retorna por ejemplo '18:33:06.074493+00'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AEF4415-5032-25CC-BD99-ED54DB63E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AED7A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current_time</a:t>
            </a:r>
            <a:r>
              <a:rPr kumimoji="0" lang="es-ES" altLang="es-E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retorna la hora actual con la zona horaria. Ejemplo:</a:t>
            </a:r>
            <a:endParaRPr kumimoji="0" lang="es-ES" altLang="es-E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select current_time; </a:t>
            </a:r>
            <a:endParaRPr kumimoji="0" lang="es-ES" altLang="es-E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Retorna por ejemplo '18:33:06.074493+00'</a:t>
            </a: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248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>
            <a:extLst>
              <a:ext uri="{FF2B5EF4-FFF2-40B4-BE49-F238E27FC236}">
                <a16:creationId xmlns:a16="http://schemas.microsoft.com/office/drawing/2014/main" id="{B459DFD2-7AC6-39B2-B01C-3A4E9EA44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583" y="334705"/>
            <a:ext cx="11376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FUNCIONES </a:t>
            </a:r>
            <a:r>
              <a:rPr lang="es-ES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PARA EL MANEJO DE FECHAS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356851B-323F-793D-A0AB-77F3800A0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55" y="1502689"/>
            <a:ext cx="11743714" cy="4524315"/>
          </a:xfrm>
          <a:prstGeom prst="rect">
            <a:avLst/>
          </a:prstGeom>
          <a:solidFill>
            <a:srgbClr val="AED7A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3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extract</a:t>
            </a:r>
            <a:r>
              <a:rPr kumimoji="0" lang="es-ES" altLang="es-E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(valor </a:t>
            </a:r>
            <a:r>
              <a:rPr kumimoji="0" lang="es-ES" altLang="es-ES" sz="3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from</a:t>
            </a:r>
            <a:r>
              <a:rPr kumimoji="0" lang="es-ES" altLang="es-E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s-ES" altLang="es-ES" sz="3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timestamp</a:t>
            </a:r>
            <a:r>
              <a:rPr kumimoji="0" lang="es-ES" altLang="es-E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)</a:t>
            </a:r>
            <a:r>
              <a:rPr kumimoji="0" lang="es-ES" altLang="es-E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: retorna una parte de la fecha u hora según le indiquemos antes del </a:t>
            </a:r>
            <a:r>
              <a:rPr kumimoji="0" lang="es-ES" altLang="es-ES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from</a:t>
            </a:r>
            <a:r>
              <a:rPr kumimoji="0" lang="es-ES" altLang="es-E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, luego del </a:t>
            </a:r>
            <a:r>
              <a:rPr kumimoji="0" lang="es-ES" altLang="es-ES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from</a:t>
            </a:r>
            <a:r>
              <a:rPr kumimoji="0" lang="es-ES" altLang="es-E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debemos indicar un campo o valor de tipo </a:t>
            </a:r>
            <a:r>
              <a:rPr kumimoji="0" lang="es-ES" altLang="es-ES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timestamp</a:t>
            </a:r>
            <a:r>
              <a:rPr kumimoji="0" lang="es-ES" altLang="es-E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(o en su defecto anteceder la palabra clave </a:t>
            </a:r>
            <a:r>
              <a:rPr kumimoji="0" lang="es-ES" altLang="es-ES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timestamp</a:t>
            </a:r>
            <a:r>
              <a:rPr kumimoji="0" lang="es-ES" altLang="es-E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para convertirlo). Ejemplo:</a:t>
            </a:r>
            <a:endParaRPr kumimoji="0" lang="es-ES" altLang="es-ES" sz="3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3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select</a:t>
            </a:r>
            <a:r>
              <a:rPr kumimoji="0" lang="es-ES" altLang="es-E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</a:t>
            </a:r>
            <a:r>
              <a:rPr kumimoji="0" lang="es-ES" altLang="es-ES" sz="3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extract</a:t>
            </a:r>
            <a:r>
              <a:rPr kumimoji="0" lang="es-ES" altLang="es-E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(</a:t>
            </a:r>
            <a:r>
              <a:rPr kumimoji="0" lang="es-ES" altLang="es-ES" sz="3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year</a:t>
            </a:r>
            <a:r>
              <a:rPr kumimoji="0" lang="es-ES" altLang="es-E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</a:t>
            </a:r>
            <a:r>
              <a:rPr kumimoji="0" lang="es-ES" altLang="es-ES" sz="3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from</a:t>
            </a:r>
            <a:r>
              <a:rPr kumimoji="0" lang="es-ES" altLang="es-E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timestamp'2009-12-31 12:25:50'); </a:t>
            </a:r>
            <a:endParaRPr kumimoji="0" lang="es-ES" altLang="es-E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Retorna el año '2009'</a:t>
            </a:r>
            <a:endParaRPr kumimoji="0" lang="es-ES" altLang="es-ES" sz="3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3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select</a:t>
            </a:r>
            <a:r>
              <a:rPr kumimoji="0" lang="es-ES" altLang="es-E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</a:t>
            </a:r>
            <a:r>
              <a:rPr kumimoji="0" lang="es-ES" altLang="es-ES" sz="3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extract</a:t>
            </a:r>
            <a:r>
              <a:rPr kumimoji="0" lang="es-ES" altLang="es-E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(</a:t>
            </a:r>
            <a:r>
              <a:rPr kumimoji="0" lang="es-ES" altLang="es-ES" sz="3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month</a:t>
            </a:r>
            <a:r>
              <a:rPr kumimoji="0" lang="es-ES" altLang="es-E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</a:t>
            </a:r>
            <a:r>
              <a:rPr kumimoji="0" lang="es-ES" altLang="es-ES" sz="3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from</a:t>
            </a:r>
            <a:r>
              <a:rPr kumimoji="0" lang="es-ES" altLang="es-E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timestamp'2009-12-31 12:25:50’);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3200" dirty="0">
                <a:solidFill>
                  <a:srgbClr val="000000"/>
                </a:solidFill>
                <a:latin typeface="Arial Unicode MS"/>
              </a:rPr>
              <a:t>Retorna el mes 12</a:t>
            </a:r>
            <a:r>
              <a:rPr kumimoji="0" lang="es-ES" altLang="es-E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ES" altLang="es-ES" sz="4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35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DCDB813-89A1-B25E-726C-D18CA953ACDB}"/>
              </a:ext>
            </a:extLst>
          </p:cNvPr>
          <p:cNvSpPr txBox="1"/>
          <p:nvPr/>
        </p:nvSpPr>
        <p:spPr>
          <a:xfrm>
            <a:off x="558850" y="1316131"/>
            <a:ext cx="8192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000" b="1" dirty="0"/>
              <a:t>2.- LISTAR LAS VENTAS Y OBJETIVOS DE LAS CIUDADES DE LA REGION OESTE</a:t>
            </a:r>
            <a:endParaRPr lang="es-ES" sz="2000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F9A143C-5242-7751-D365-BF264FA09B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7" t="70661" r="13050" b="10906"/>
          <a:stretch/>
        </p:blipFill>
        <p:spPr>
          <a:xfrm>
            <a:off x="1055077" y="2471894"/>
            <a:ext cx="9907675" cy="1205802"/>
          </a:xfrm>
          <a:prstGeom prst="rect">
            <a:avLst/>
          </a:prstGeom>
        </p:spPr>
      </p:pic>
      <p:sp>
        <p:nvSpPr>
          <p:cNvPr id="6" name="Rectangle 11">
            <a:extLst>
              <a:ext uri="{FF2B5EF4-FFF2-40B4-BE49-F238E27FC236}">
                <a16:creationId xmlns:a16="http://schemas.microsoft.com/office/drawing/2014/main" id="{BB8DAB7B-C84C-7467-188C-311E8E058B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453" y="162208"/>
            <a:ext cx="1078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altLang="ru-UA" sz="36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CONSULTA SENCILLA</a:t>
            </a:r>
            <a:endParaRPr lang="ru-UA" altLang="ru-UA" sz="36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A0044709-19EE-967B-3084-26B81FDAF9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970" y="616059"/>
            <a:ext cx="1078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altLang="ru-UA" sz="36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USO DE CLÁUSULA SELECT Y WHERE</a:t>
            </a:r>
            <a:endParaRPr lang="ru-UA" altLang="ru-UA" sz="36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413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0177556D-5DC0-F5A6-03B2-B5B9A06B0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453" y="162208"/>
            <a:ext cx="1078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altLang="ru-UA" sz="36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CONSULTA SENCILLA</a:t>
            </a:r>
            <a:endParaRPr lang="ru-UA" altLang="ru-UA" sz="36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3930AD87-7B3C-7DD2-3CB8-BE3123845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970" y="616059"/>
            <a:ext cx="1078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altLang="ru-UA" sz="36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USO DE CLÁUSULA SELECT Y WHERE</a:t>
            </a:r>
            <a:endParaRPr lang="ru-UA" altLang="ru-UA" sz="36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graphicFrame>
        <p:nvGraphicFramePr>
          <p:cNvPr id="9" name="Tabla 9">
            <a:extLst>
              <a:ext uri="{FF2B5EF4-FFF2-40B4-BE49-F238E27FC236}">
                <a16:creationId xmlns:a16="http://schemas.microsoft.com/office/drawing/2014/main" id="{47E9B248-1947-F9FF-4862-FAC8CFDA4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58564"/>
              </p:ext>
            </p:extLst>
          </p:nvPr>
        </p:nvGraphicFramePr>
        <p:xfrm>
          <a:off x="130628" y="1945640"/>
          <a:ext cx="11937441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594">
                  <a:extLst>
                    <a:ext uri="{9D8B030D-6E8A-4147-A177-3AD203B41FA5}">
                      <a16:colId xmlns:a16="http://schemas.microsoft.com/office/drawing/2014/main" val="2860710526"/>
                    </a:ext>
                  </a:extLst>
                </a:gridCol>
                <a:gridCol w="5354033">
                  <a:extLst>
                    <a:ext uri="{9D8B030D-6E8A-4147-A177-3AD203B41FA5}">
                      <a16:colId xmlns:a16="http://schemas.microsoft.com/office/drawing/2014/main" val="1601251407"/>
                    </a:ext>
                  </a:extLst>
                </a:gridCol>
                <a:gridCol w="5628814">
                  <a:extLst>
                    <a:ext uri="{9D8B030D-6E8A-4147-A177-3AD203B41FA5}">
                      <a16:colId xmlns:a16="http://schemas.microsoft.com/office/drawing/2014/main" val="22900520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2400" dirty="0"/>
                        <a:t>NRO.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/>
                        <a:t>TIPOS DE CONDICIONES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BO" sz="2400" b="1" dirty="0"/>
                        <a:t>SÍMBOLOS - COMANDOS</a:t>
                      </a:r>
                      <a:endParaRPr lang="es-E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685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/>
                        <a:t>TEST DE COMPARACI</a:t>
                      </a:r>
                      <a:r>
                        <a:rPr lang="es-BO" sz="2400" dirty="0"/>
                        <a:t>ÓN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BO" sz="2400" dirty="0"/>
                        <a:t>=, </a:t>
                      </a:r>
                      <a:r>
                        <a:rPr lang="es-ES" sz="2400" dirty="0"/>
                        <a:t>&lt;&gt;,&lt;, &lt;=,&gt;,&gt;=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335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/>
                        <a:t>TEST DE RANGO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/>
                        <a:t>BETWEEN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306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/>
                        <a:t>TEST DE PERTENENCIA A UN CONJUNTO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/>
                        <a:t>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582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/>
                        <a:t>TEST DE CORREPONDENCIA CON UN PATRÓN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/>
                        <a:t>LIKE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84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/>
                        <a:t>TEST DE VALOR NULO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/>
                        <a:t>IS 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4654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9493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A861FE08-D6E7-8EEF-44E4-7AE3C4B38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453" y="162208"/>
            <a:ext cx="1078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altLang="ru-UA" sz="36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DIAGRAMA SINTÁCTICO</a:t>
            </a:r>
            <a:endParaRPr lang="ru-UA" altLang="ru-UA" sz="36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6364F31C-112B-F89E-7E71-A66F09BB7B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970" y="616059"/>
            <a:ext cx="1078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altLang="ru-UA" sz="36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DEL TEST DE COMPARACIÓN</a:t>
            </a:r>
            <a:endParaRPr lang="ru-UA" altLang="ru-UA" sz="36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DE1CA06-BA1E-F99F-70EC-BC4D1BC211B0}"/>
              </a:ext>
            </a:extLst>
          </p:cNvPr>
          <p:cNvSpPr txBox="1"/>
          <p:nvPr/>
        </p:nvSpPr>
        <p:spPr>
          <a:xfrm flipH="1">
            <a:off x="1668022" y="1436920"/>
            <a:ext cx="1446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sz="2400" dirty="0"/>
              <a:t>WHERE</a:t>
            </a:r>
            <a:endParaRPr lang="es-ES" sz="2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D3FF8B9-01C6-44D1-2535-3D0600A26DFD}"/>
              </a:ext>
            </a:extLst>
          </p:cNvPr>
          <p:cNvSpPr txBox="1"/>
          <p:nvPr/>
        </p:nvSpPr>
        <p:spPr>
          <a:xfrm flipH="1">
            <a:off x="3639172" y="1436919"/>
            <a:ext cx="2188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sz="2400" dirty="0"/>
              <a:t>Expresión 1</a:t>
            </a:r>
            <a:endParaRPr lang="es-ES" sz="2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C104CAC-FA07-1CC4-E39D-B1ED4B4FFD51}"/>
              </a:ext>
            </a:extLst>
          </p:cNvPr>
          <p:cNvSpPr txBox="1"/>
          <p:nvPr/>
        </p:nvSpPr>
        <p:spPr>
          <a:xfrm flipH="1">
            <a:off x="7680284" y="1436919"/>
            <a:ext cx="2188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sz="2400" dirty="0"/>
              <a:t>Expresión 2</a:t>
            </a:r>
            <a:endParaRPr lang="es-ES" sz="2400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2A1CAA3C-4DEF-D2B6-7432-517ABFF017DA}"/>
              </a:ext>
            </a:extLst>
          </p:cNvPr>
          <p:cNvCxnSpPr>
            <a:cxnSpLocks/>
          </p:cNvCxnSpPr>
          <p:nvPr/>
        </p:nvCxnSpPr>
        <p:spPr>
          <a:xfrm>
            <a:off x="2903969" y="1707383"/>
            <a:ext cx="745250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34704125-5F8C-4577-0144-23C2CA242294}"/>
              </a:ext>
            </a:extLst>
          </p:cNvPr>
          <p:cNvCxnSpPr>
            <a:cxnSpLocks/>
          </p:cNvCxnSpPr>
          <p:nvPr/>
        </p:nvCxnSpPr>
        <p:spPr>
          <a:xfrm>
            <a:off x="5327298" y="1707383"/>
            <a:ext cx="85801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6A0AC6C-325B-BF49-03F0-F1F6DD3AF769}"/>
              </a:ext>
            </a:extLst>
          </p:cNvPr>
          <p:cNvCxnSpPr>
            <a:cxnSpLocks/>
          </p:cNvCxnSpPr>
          <p:nvPr/>
        </p:nvCxnSpPr>
        <p:spPr>
          <a:xfrm flipV="1">
            <a:off x="6839577" y="1707384"/>
            <a:ext cx="855780" cy="55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314FEF84-6F79-4A63-E1C5-C461992E452D}"/>
              </a:ext>
            </a:extLst>
          </p:cNvPr>
          <p:cNvCxnSpPr/>
          <p:nvPr/>
        </p:nvCxnSpPr>
        <p:spPr>
          <a:xfrm>
            <a:off x="9515786" y="1707383"/>
            <a:ext cx="99478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16C10BF-7020-8C20-DB9F-690F421C644F}"/>
              </a:ext>
            </a:extLst>
          </p:cNvPr>
          <p:cNvSpPr txBox="1"/>
          <p:nvPr/>
        </p:nvSpPr>
        <p:spPr>
          <a:xfrm>
            <a:off x="6364845" y="1445773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800" b="1" dirty="0">
                <a:solidFill>
                  <a:srgbClr val="FF0000"/>
                </a:solidFill>
              </a:rPr>
              <a:t>=</a:t>
            </a:r>
            <a:endParaRPr lang="es-ES" sz="2800" b="1" dirty="0">
              <a:solidFill>
                <a:srgbClr val="FF0000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2AA9CA8-B1F7-8ED3-E446-3BE0C867DFC1}"/>
              </a:ext>
            </a:extLst>
          </p:cNvPr>
          <p:cNvSpPr txBox="1"/>
          <p:nvPr/>
        </p:nvSpPr>
        <p:spPr>
          <a:xfrm>
            <a:off x="6295838" y="170738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800" b="1" dirty="0">
                <a:solidFill>
                  <a:srgbClr val="FF0000"/>
                </a:solidFill>
              </a:rPr>
              <a:t>&lt;&gt;</a:t>
            </a:r>
            <a:endParaRPr lang="es-ES" sz="2800" b="1" dirty="0">
              <a:solidFill>
                <a:srgbClr val="FF0000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95B9CB7-93DE-6432-2C83-208C8A31E24A}"/>
              </a:ext>
            </a:extLst>
          </p:cNvPr>
          <p:cNvSpPr txBox="1"/>
          <p:nvPr/>
        </p:nvSpPr>
        <p:spPr>
          <a:xfrm>
            <a:off x="6385606" y="203933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800" b="1" dirty="0">
                <a:solidFill>
                  <a:srgbClr val="FF0000"/>
                </a:solidFill>
              </a:rPr>
              <a:t>&lt;</a:t>
            </a:r>
            <a:endParaRPr lang="es-ES" sz="2800" b="1" dirty="0">
              <a:solidFill>
                <a:srgbClr val="FF0000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4C8E181-FC0C-EA2D-CC56-831794AAE40A}"/>
              </a:ext>
            </a:extLst>
          </p:cNvPr>
          <p:cNvSpPr txBox="1"/>
          <p:nvPr/>
        </p:nvSpPr>
        <p:spPr>
          <a:xfrm>
            <a:off x="6285126" y="242389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800" b="1" dirty="0">
                <a:solidFill>
                  <a:srgbClr val="FF0000"/>
                </a:solidFill>
              </a:rPr>
              <a:t>&lt;=</a:t>
            </a:r>
            <a:endParaRPr lang="es-ES" sz="2800" b="1" dirty="0">
              <a:solidFill>
                <a:srgbClr val="FF0000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241ADBF-9C7F-2345-0D6D-CC45422CAAFE}"/>
              </a:ext>
            </a:extLst>
          </p:cNvPr>
          <p:cNvSpPr txBox="1"/>
          <p:nvPr/>
        </p:nvSpPr>
        <p:spPr>
          <a:xfrm>
            <a:off x="6451368" y="275583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800" b="1" dirty="0">
                <a:solidFill>
                  <a:srgbClr val="FF0000"/>
                </a:solidFill>
              </a:rPr>
              <a:t>&gt;</a:t>
            </a:r>
            <a:endParaRPr lang="es-ES" sz="2800" b="1" dirty="0">
              <a:solidFill>
                <a:srgbClr val="FF0000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2E19531-769C-54F1-6F44-2C5343D6A061}"/>
              </a:ext>
            </a:extLst>
          </p:cNvPr>
          <p:cNvSpPr txBox="1"/>
          <p:nvPr/>
        </p:nvSpPr>
        <p:spPr>
          <a:xfrm>
            <a:off x="6270499" y="306273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800" b="1" dirty="0">
                <a:solidFill>
                  <a:srgbClr val="FF0000"/>
                </a:solidFill>
              </a:rPr>
              <a:t>&gt;=</a:t>
            </a:r>
            <a:endParaRPr lang="es-ES" sz="2800" b="1" dirty="0">
              <a:solidFill>
                <a:srgbClr val="FF0000"/>
              </a:solidFill>
            </a:endParaRP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DAF37550-24C4-4224-8DCA-CE133A33323D}"/>
              </a:ext>
            </a:extLst>
          </p:cNvPr>
          <p:cNvCxnSpPr/>
          <p:nvPr/>
        </p:nvCxnSpPr>
        <p:spPr>
          <a:xfrm>
            <a:off x="5828040" y="1702778"/>
            <a:ext cx="0" cy="163705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A5602ACA-2381-991F-C184-B36518B28B6A}"/>
              </a:ext>
            </a:extLst>
          </p:cNvPr>
          <p:cNvCxnSpPr/>
          <p:nvPr/>
        </p:nvCxnSpPr>
        <p:spPr>
          <a:xfrm>
            <a:off x="7336966" y="1702778"/>
            <a:ext cx="0" cy="163705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FBDC97D2-D062-E49D-343E-7563CA89FC89}"/>
              </a:ext>
            </a:extLst>
          </p:cNvPr>
          <p:cNvCxnSpPr>
            <a:cxnSpLocks/>
          </p:cNvCxnSpPr>
          <p:nvPr/>
        </p:nvCxnSpPr>
        <p:spPr>
          <a:xfrm>
            <a:off x="5842275" y="1981202"/>
            <a:ext cx="34303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3DD12DD3-D553-42BE-88CB-B304F1C017AB}"/>
              </a:ext>
            </a:extLst>
          </p:cNvPr>
          <p:cNvCxnSpPr>
            <a:cxnSpLocks/>
          </p:cNvCxnSpPr>
          <p:nvPr/>
        </p:nvCxnSpPr>
        <p:spPr>
          <a:xfrm>
            <a:off x="5842275" y="2300941"/>
            <a:ext cx="34303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FFCF9726-E07E-8BFD-D07F-A02B3FE13E65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6839577" y="1968993"/>
            <a:ext cx="488751" cy="550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F3DBF8F6-225D-37ED-720F-C1861065BB22}"/>
              </a:ext>
            </a:extLst>
          </p:cNvPr>
          <p:cNvCxnSpPr>
            <a:cxnSpLocks/>
          </p:cNvCxnSpPr>
          <p:nvPr/>
        </p:nvCxnSpPr>
        <p:spPr>
          <a:xfrm>
            <a:off x="5843954" y="2716405"/>
            <a:ext cx="34303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81931706-8477-3587-E8EF-6DE5F2C27BCA}"/>
              </a:ext>
            </a:extLst>
          </p:cNvPr>
          <p:cNvCxnSpPr>
            <a:cxnSpLocks/>
          </p:cNvCxnSpPr>
          <p:nvPr/>
        </p:nvCxnSpPr>
        <p:spPr>
          <a:xfrm>
            <a:off x="6841256" y="2704196"/>
            <a:ext cx="488751" cy="550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B6064F65-C554-B6E9-DBF5-0B0A1F0266A1}"/>
              </a:ext>
            </a:extLst>
          </p:cNvPr>
          <p:cNvCxnSpPr>
            <a:cxnSpLocks/>
          </p:cNvCxnSpPr>
          <p:nvPr/>
        </p:nvCxnSpPr>
        <p:spPr>
          <a:xfrm>
            <a:off x="6864144" y="2300941"/>
            <a:ext cx="488751" cy="550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272313D3-1AF7-B4B1-5E87-A9A869A011B9}"/>
              </a:ext>
            </a:extLst>
          </p:cNvPr>
          <p:cNvCxnSpPr>
            <a:cxnSpLocks/>
          </p:cNvCxnSpPr>
          <p:nvPr/>
        </p:nvCxnSpPr>
        <p:spPr>
          <a:xfrm>
            <a:off x="5835583" y="3029579"/>
            <a:ext cx="34303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4929CE5D-D9DF-866F-6C97-10D0D01D9223}"/>
              </a:ext>
            </a:extLst>
          </p:cNvPr>
          <p:cNvCxnSpPr>
            <a:cxnSpLocks/>
          </p:cNvCxnSpPr>
          <p:nvPr/>
        </p:nvCxnSpPr>
        <p:spPr>
          <a:xfrm>
            <a:off x="6832885" y="3017370"/>
            <a:ext cx="488751" cy="550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007939B1-BF42-58C0-9F49-B59A28AA5FBE}"/>
              </a:ext>
            </a:extLst>
          </p:cNvPr>
          <p:cNvCxnSpPr>
            <a:cxnSpLocks/>
          </p:cNvCxnSpPr>
          <p:nvPr/>
        </p:nvCxnSpPr>
        <p:spPr>
          <a:xfrm>
            <a:off x="5817164" y="3332701"/>
            <a:ext cx="34303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3FB70536-762D-8A6A-08EC-90EE528009ED}"/>
              </a:ext>
            </a:extLst>
          </p:cNvPr>
          <p:cNvCxnSpPr>
            <a:cxnSpLocks/>
          </p:cNvCxnSpPr>
          <p:nvPr/>
        </p:nvCxnSpPr>
        <p:spPr>
          <a:xfrm>
            <a:off x="6834562" y="3320492"/>
            <a:ext cx="488751" cy="550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40368829-CCF4-A092-5E0A-BCDC1FB90AEA}"/>
              </a:ext>
            </a:extLst>
          </p:cNvPr>
          <p:cNvSpPr txBox="1"/>
          <p:nvPr/>
        </p:nvSpPr>
        <p:spPr>
          <a:xfrm>
            <a:off x="2060345" y="3656472"/>
            <a:ext cx="7546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HALLAR LOS VENDEDORES CONTRATADOS ANTES DE 1988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79924B47-EAAC-DA14-54E0-98833F0BE85F}"/>
              </a:ext>
            </a:extLst>
          </p:cNvPr>
          <p:cNvSpPr txBox="1"/>
          <p:nvPr/>
        </p:nvSpPr>
        <p:spPr>
          <a:xfrm>
            <a:off x="471358" y="3320492"/>
            <a:ext cx="122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/>
              <a:t>EJEMPLO:</a:t>
            </a:r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D375B244-A6CC-E1E2-EA32-80F6D3CF55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9" t="56629" r="32499" b="19371"/>
          <a:stretch/>
        </p:blipFill>
        <p:spPr>
          <a:xfrm>
            <a:off x="1628391" y="4490008"/>
            <a:ext cx="9063612" cy="1645968"/>
          </a:xfrm>
          <a:prstGeom prst="rect">
            <a:avLst/>
          </a:prstGeom>
        </p:spPr>
      </p:pic>
      <p:sp>
        <p:nvSpPr>
          <p:cNvPr id="40" name="Rectángulo 39">
            <a:extLst>
              <a:ext uri="{FF2B5EF4-FFF2-40B4-BE49-F238E27FC236}">
                <a16:creationId xmlns:a16="http://schemas.microsoft.com/office/drawing/2014/main" id="{BFC124FA-7AE5-73A9-C734-50CBB5488440}"/>
              </a:ext>
            </a:extLst>
          </p:cNvPr>
          <p:cNvSpPr/>
          <p:nvPr/>
        </p:nvSpPr>
        <p:spPr>
          <a:xfrm>
            <a:off x="6295838" y="4592097"/>
            <a:ext cx="3219948" cy="40917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1581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73A81C8-DFFE-E7C8-D142-95E1A0258F5E}"/>
              </a:ext>
            </a:extLst>
          </p:cNvPr>
          <p:cNvSpPr txBox="1"/>
          <p:nvPr/>
        </p:nvSpPr>
        <p:spPr>
          <a:xfrm>
            <a:off x="831996" y="1306844"/>
            <a:ext cx="10387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LISTAR LAS OFICINAS CUYAS VENTAS ESTAN POR DEBAJO DEL 80% DEL OBJETIVO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097D73D-7762-3CAA-BF69-C44973578E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3" t="6154" r="19395" b="21612"/>
          <a:stretch/>
        </p:blipFill>
        <p:spPr>
          <a:xfrm>
            <a:off x="1507252" y="1768509"/>
            <a:ext cx="9566031" cy="495383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35B9D1F4-800D-2680-3CE1-35C54872E147}"/>
              </a:ext>
            </a:extLst>
          </p:cNvPr>
          <p:cNvSpPr/>
          <p:nvPr/>
        </p:nvSpPr>
        <p:spPr>
          <a:xfrm>
            <a:off x="7837714" y="5255847"/>
            <a:ext cx="3185328" cy="46166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3408BB95-6FBB-69A5-994E-3687DA1B3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453" y="162208"/>
            <a:ext cx="1078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altLang="ru-UA" sz="36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EJEMPLOS DE TEST DE COMPARACI</a:t>
            </a:r>
            <a:r>
              <a:rPr lang="es-BO" altLang="ru-UA" sz="36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ÓN</a:t>
            </a:r>
            <a:endParaRPr lang="ru-UA" altLang="ru-UA" sz="36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29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1479922D-6806-A34E-8D95-B92D644EDA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704896"/>
              </p:ext>
            </p:extLst>
          </p:nvPr>
        </p:nvGraphicFramePr>
        <p:xfrm>
          <a:off x="233680" y="1249680"/>
          <a:ext cx="11684000" cy="5455923"/>
        </p:xfrm>
        <a:graphic>
          <a:graphicData uri="http://schemas.openxmlformats.org/drawingml/2006/table">
            <a:tbl>
              <a:tblPr firstRow="1" firstCol="1" bandRow="1"/>
              <a:tblGrid>
                <a:gridCol w="2180515">
                  <a:extLst>
                    <a:ext uri="{9D8B030D-6E8A-4147-A177-3AD203B41FA5}">
                      <a16:colId xmlns:a16="http://schemas.microsoft.com/office/drawing/2014/main" val="3604086530"/>
                    </a:ext>
                  </a:extLst>
                </a:gridCol>
                <a:gridCol w="9503485">
                  <a:extLst>
                    <a:ext uri="{9D8B030D-6E8A-4147-A177-3AD203B41FA5}">
                      <a16:colId xmlns:a16="http://schemas.microsoft.com/office/drawing/2014/main" val="1236289153"/>
                    </a:ext>
                  </a:extLst>
                </a:gridCol>
              </a:tblGrid>
              <a:tr h="2677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TEMA 06:</a:t>
                      </a:r>
                      <a:endParaRPr lang="es-BO" sz="16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DISEÑO LÓGICO DE BASE DE DATOS</a:t>
                      </a:r>
                      <a:endParaRPr lang="es-BO" sz="16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3253825"/>
                  </a:ext>
                </a:extLst>
              </a:tr>
              <a:tr h="82787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COMPETENCIAS A DESARROLLAR</a:t>
                      </a:r>
                      <a:endParaRPr lang="es-BO" sz="1600" dirty="0">
                        <a:solidFill>
                          <a:srgbClr val="0000FF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 b="1" dirty="0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REALIZA </a:t>
                      </a:r>
                      <a:r>
                        <a:rPr lang="es-BO" sz="1600" b="1" dirty="0">
                          <a:solidFill>
                            <a:srgbClr val="385623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CONSULTAS DE SELECCIÓN A LA BASE DE DATOS UTILIZANDO EL COMANDO SELECT</a:t>
                      </a:r>
                      <a:r>
                        <a:rPr lang="es-ES" sz="1600" b="1" dirty="0">
                          <a:solidFill>
                            <a:srgbClr val="385623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 b="1" dirty="0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REALIZA  </a:t>
                      </a:r>
                      <a:r>
                        <a:rPr lang="es-BO" sz="16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ACTUALIZACIÓN DE DATOS UTILIZANDO EL COMANDO UPDATE</a:t>
                      </a:r>
                      <a:r>
                        <a:rPr lang="es-ES" sz="1600" b="1" kern="1200" dirty="0">
                          <a:solidFill>
                            <a:srgbClr val="385623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 b="1" kern="1200" dirty="0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REALIZA</a:t>
                      </a:r>
                      <a:r>
                        <a:rPr lang="es-ES" sz="1600" b="1" kern="1200" dirty="0">
                          <a:solidFill>
                            <a:srgbClr val="385623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INSERCIÓN Y BORRADO DE DATOS UTILIZANDO EL COMANDO INSERT Y DELETE.</a:t>
                      </a:r>
                      <a:endParaRPr lang="es-BO" sz="1600" b="1" kern="1200" dirty="0">
                        <a:solidFill>
                          <a:srgbClr val="385623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4350145"/>
                  </a:ext>
                </a:extLst>
              </a:tr>
              <a:tr h="267718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ACCIONES Y ACTIVIDADES</a:t>
                      </a:r>
                      <a:endParaRPr lang="es-BO" sz="16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B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946597"/>
                  </a:ext>
                </a:extLst>
              </a:tr>
              <a:tr h="1388029">
                <a:tc gridSpan="2">
                  <a:txBody>
                    <a:bodyPr/>
                    <a:lstStyle/>
                    <a:p>
                      <a:pPr marL="0" lvl="0" indent="0" algn="just">
                        <a:lnSpc>
                          <a:spcPct val="107000"/>
                        </a:lnSpc>
                        <a:buSzPts val="1100"/>
                        <a:buFont typeface="+mj-lt"/>
                        <a:buNone/>
                      </a:pPr>
                      <a:r>
                        <a:rPr lang="es-ES" sz="1600" b="1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1. Reflexiones iniciales sobre asuntos transversales al tema y la materia.</a:t>
                      </a:r>
                      <a:endParaRPr lang="es-BO" sz="16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lvl="0" indent="0" algn="just">
                        <a:lnSpc>
                          <a:spcPct val="107000"/>
                        </a:lnSpc>
                        <a:buSzPts val="1100"/>
                        <a:buFont typeface="+mj-lt"/>
                        <a:buNone/>
                      </a:pPr>
                      <a:r>
                        <a:rPr lang="es-ES" sz="1600" b="1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2. Exposición de cada diapositiva</a:t>
                      </a:r>
                      <a:endParaRPr lang="es-BO" sz="16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lvl="0" indent="0" algn="just">
                        <a:lnSpc>
                          <a:spcPct val="107000"/>
                        </a:lnSpc>
                        <a:buSzPts val="1100"/>
                        <a:buFont typeface="+mj-lt"/>
                        <a:buNone/>
                      </a:pPr>
                      <a:r>
                        <a:rPr lang="es-ES" sz="1600" b="1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3. Diálogo sobre cada diapositiva para exposición de ideas, opiniones y comentarios</a:t>
                      </a:r>
                      <a:endParaRPr lang="es-BO" sz="16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lvl="0" indent="0" algn="just">
                        <a:lnSpc>
                          <a:spcPct val="107000"/>
                        </a:lnSpc>
                        <a:buSzPts val="1100"/>
                        <a:buFont typeface="+mj-lt"/>
                        <a:buNone/>
                      </a:pPr>
                      <a:r>
                        <a:rPr lang="es-ES" sz="1600" b="1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4. Realizar preguntas sobre cada diapositiva.</a:t>
                      </a:r>
                      <a:endParaRPr lang="es-BO" sz="16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lvl="0" indent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SzPts val="1100"/>
                        <a:buFont typeface="+mj-lt"/>
                        <a:buNone/>
                      </a:pPr>
                      <a:r>
                        <a:rPr lang="es-ES" sz="1600" b="1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5. Lectura de artículos sobre el tema de referencia.</a:t>
                      </a:r>
                      <a:endParaRPr lang="es-BO" sz="16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B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56135"/>
                  </a:ext>
                </a:extLst>
              </a:tr>
              <a:tr h="267718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RECURSOS Y MATERIALES</a:t>
                      </a:r>
                      <a:endParaRPr lang="es-BO" sz="16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B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940037"/>
                  </a:ext>
                </a:extLst>
              </a:tr>
              <a:tr h="827874">
                <a:tc gridSpan="2">
                  <a:txBody>
                    <a:bodyPr/>
                    <a:lstStyle/>
                    <a:p>
                      <a:pPr marL="0" lvl="0" indent="0" algn="just">
                        <a:lnSpc>
                          <a:spcPct val="107000"/>
                        </a:lnSpc>
                        <a:buSzPts val="1100"/>
                        <a:buFont typeface="+mj-lt"/>
                        <a:buNone/>
                      </a:pPr>
                      <a:r>
                        <a:rPr lang="es-ES" sz="1600" b="1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1. Diapositivas</a:t>
                      </a:r>
                      <a:endParaRPr lang="es-BO" sz="16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lvl="0" indent="0" algn="just">
                        <a:lnSpc>
                          <a:spcPct val="107000"/>
                        </a:lnSpc>
                        <a:buSzPts val="1100"/>
                        <a:buFont typeface="+mj-lt"/>
                        <a:buNone/>
                      </a:pPr>
                      <a:r>
                        <a:rPr lang="es-ES" sz="1600" b="1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2. Material de archivos bibliográficos de texto (</a:t>
                      </a:r>
                      <a:r>
                        <a:rPr lang="es-ES" sz="1600" b="1" dirty="0" err="1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pdf</a:t>
                      </a:r>
                      <a:r>
                        <a:rPr lang="es-ES" sz="1600" b="1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Word..), audio visual</a:t>
                      </a:r>
                      <a:endParaRPr lang="es-BO" sz="16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lvl="0" indent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SzPts val="1100"/>
                        <a:buFont typeface="+mj-lt"/>
                        <a:buNone/>
                      </a:pPr>
                      <a:r>
                        <a:rPr lang="es-ES" sz="1600" b="1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3. Lecturas de opinión de autores</a:t>
                      </a:r>
                      <a:endParaRPr lang="es-BO" sz="16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B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0020"/>
                  </a:ext>
                </a:extLst>
              </a:tr>
              <a:tr h="245680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CRITERIOS DE EVALUACIÓN</a:t>
                      </a:r>
                      <a:endParaRPr lang="es-BO" sz="16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B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583718"/>
                  </a:ext>
                </a:extLst>
              </a:tr>
              <a:tr h="54779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SABER CONOCER</a:t>
                      </a:r>
                      <a:endParaRPr lang="es-BO" sz="1600" dirty="0">
                        <a:solidFill>
                          <a:srgbClr val="0000FF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>
                        <a:lnSpc>
                          <a:spcPct val="107000"/>
                        </a:lnSpc>
                        <a:buSzPts val="1100"/>
                        <a:buFont typeface="+mj-lt"/>
                        <a:buNone/>
                      </a:pPr>
                      <a:r>
                        <a:rPr lang="es-ES" sz="1600" b="1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1. CONOCE LOS COMANDOS SQL DE MANIPULACIÓN DE DATOS</a:t>
                      </a:r>
                      <a:endParaRPr lang="es-BO" sz="16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lvl="0" indent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SzPts val="1100"/>
                        <a:buFont typeface="+mj-lt"/>
                        <a:buNone/>
                      </a:pPr>
                      <a:r>
                        <a:rPr lang="es-ES" sz="1600" b="1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2. IDENTIFICA LOS TIPOS DE COMANDOS SQL DE MANIPULACIÓN DE DATOS.</a:t>
                      </a:r>
                      <a:endParaRPr lang="es-BO" sz="16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3729022"/>
                  </a:ext>
                </a:extLst>
              </a:tr>
              <a:tr h="54779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SABER HACER (PRODUCTO)</a:t>
                      </a:r>
                      <a:endParaRPr lang="es-BO" sz="1600" dirty="0">
                        <a:solidFill>
                          <a:srgbClr val="0000FF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buSzPts val="1100"/>
                        <a:buFont typeface="+mj-lt"/>
                        <a:buNone/>
                      </a:pPr>
                      <a:r>
                        <a:rPr lang="es-ES" sz="1600" b="1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1. REALIZA CONSULTAS DE SELECCIÓN, ACTUALIZACIÓN, INSERCIÓN Y BORRADO DE DATOS USANDO DML.</a:t>
                      </a:r>
                      <a:endParaRPr lang="es-BO" sz="16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800"/>
                        </a:spcAft>
                        <a:buSzPts val="1100"/>
                        <a:buFont typeface="+mj-lt"/>
                        <a:buNone/>
                      </a:pPr>
                      <a:endParaRPr lang="es-BO" sz="16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7056466"/>
                  </a:ext>
                </a:extLst>
              </a:tr>
              <a:tr h="26771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SABER SER</a:t>
                      </a:r>
                      <a:endParaRPr lang="es-BO" sz="1600" dirty="0">
                        <a:solidFill>
                          <a:srgbClr val="0000FF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800"/>
                        </a:spcAft>
                        <a:buSzPts val="1100"/>
                        <a:buFont typeface="+mj-lt"/>
                        <a:buNone/>
                      </a:pPr>
                      <a:r>
                        <a:rPr lang="es-ES" sz="1600" b="1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3. DEMUESTRA ACTITUD DE PARTICIPACIÓN EN CLASE</a:t>
                      </a:r>
                      <a:endParaRPr lang="es-BO" sz="16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5308854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5CF4A50-4E21-AC5D-D906-0A6F277ABC3C}"/>
              </a:ext>
            </a:extLst>
          </p:cNvPr>
          <p:cNvSpPr txBox="1"/>
          <p:nvPr/>
        </p:nvSpPr>
        <p:spPr>
          <a:xfrm>
            <a:off x="4250452" y="361741"/>
            <a:ext cx="45304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40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PLAN DE CLASE</a:t>
            </a:r>
            <a:endParaRPr lang="es-ES" sz="40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432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A861FE08-D6E7-8EEF-44E4-7AE3C4B38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453" y="162208"/>
            <a:ext cx="1078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altLang="ru-UA" sz="36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SINTAXIS</a:t>
            </a:r>
            <a:endParaRPr lang="ru-UA" altLang="ru-UA" sz="36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6364F31C-112B-F89E-7E71-A66F09BB7B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970" y="616059"/>
            <a:ext cx="1078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altLang="ru-UA" sz="36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DEL TEST DE RANGO</a:t>
            </a:r>
            <a:endParaRPr lang="ru-UA" altLang="ru-UA" sz="36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40368829-CCF4-A092-5E0A-BCDC1FB90AEA}"/>
              </a:ext>
            </a:extLst>
          </p:cNvPr>
          <p:cNvSpPr txBox="1"/>
          <p:nvPr/>
        </p:nvSpPr>
        <p:spPr>
          <a:xfrm>
            <a:off x="1377057" y="2273823"/>
            <a:ext cx="9899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LISTAR LOS VENDEDORES CUYAS VENTAS NO ESTAN ENTRE EL 80% Y EL 120%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79924B47-EAAC-DA14-54E0-98833F0BE85F}"/>
              </a:ext>
            </a:extLst>
          </p:cNvPr>
          <p:cNvSpPr txBox="1"/>
          <p:nvPr/>
        </p:nvSpPr>
        <p:spPr>
          <a:xfrm>
            <a:off x="11715" y="2273823"/>
            <a:ext cx="122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</a:rPr>
              <a:t>EJEMPLO: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E4E057E-7D59-16F5-4A7D-C1182A00083B}"/>
              </a:ext>
            </a:extLst>
          </p:cNvPr>
          <p:cNvSpPr txBox="1"/>
          <p:nvPr/>
        </p:nvSpPr>
        <p:spPr>
          <a:xfrm>
            <a:off x="109842" y="1583674"/>
            <a:ext cx="11972316" cy="5078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s-ES" sz="2700" b="1" dirty="0">
                <a:solidFill>
                  <a:schemeClr val="bg1"/>
                </a:solidFill>
              </a:rPr>
              <a:t>SELECT columnas FROM tabla WHERE columna (NOT) BETWEEN valor1 AND valor2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B123A1C-64E7-D61D-ABDD-B6E9006B0F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66" t="37802" b="30498"/>
          <a:stretch/>
        </p:blipFill>
        <p:spPr>
          <a:xfrm>
            <a:off x="331191" y="3054698"/>
            <a:ext cx="11529618" cy="2461847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2AF9835B-264D-9BF7-42B8-5314C277CECD}"/>
              </a:ext>
            </a:extLst>
          </p:cNvPr>
          <p:cNvSpPr/>
          <p:nvPr/>
        </p:nvSpPr>
        <p:spPr>
          <a:xfrm>
            <a:off x="6982691" y="3084843"/>
            <a:ext cx="4293999" cy="34415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7647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0477556B-F54E-A964-D7FC-D3DDCD642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453" y="162208"/>
            <a:ext cx="1078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altLang="ru-UA" sz="36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SINTAXIS</a:t>
            </a:r>
            <a:endParaRPr lang="ru-UA" altLang="ru-UA" sz="36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7B2AA7E4-EA6B-E526-667C-0440D5BC8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970" y="616059"/>
            <a:ext cx="1078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altLang="ru-UA" sz="36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DEL TEST DE PERTENENCIA</a:t>
            </a:r>
            <a:endParaRPr lang="ru-UA" altLang="ru-UA" sz="36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641D92F-6ECA-9945-2F1F-3C431B20E9B8}"/>
              </a:ext>
            </a:extLst>
          </p:cNvPr>
          <p:cNvSpPr txBox="1"/>
          <p:nvPr/>
        </p:nvSpPr>
        <p:spPr>
          <a:xfrm>
            <a:off x="622308" y="1462325"/>
            <a:ext cx="10663625" cy="5078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s-ES" sz="2700" b="1" dirty="0">
                <a:solidFill>
                  <a:schemeClr val="bg1"/>
                </a:solidFill>
              </a:rPr>
              <a:t>SELECT columnas FROM tabla WHERE columna IN(valor1,valor2,…</a:t>
            </a:r>
            <a:r>
              <a:rPr lang="es-ES" sz="2700" b="1" dirty="0" err="1">
                <a:solidFill>
                  <a:schemeClr val="bg1"/>
                </a:solidFill>
              </a:rPr>
              <a:t>valorN</a:t>
            </a:r>
            <a:r>
              <a:rPr lang="es-ES" sz="27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85365BB-CD81-F7DF-7029-7F4FEA935C34}"/>
              </a:ext>
            </a:extLst>
          </p:cNvPr>
          <p:cNvSpPr txBox="1"/>
          <p:nvPr/>
        </p:nvSpPr>
        <p:spPr>
          <a:xfrm>
            <a:off x="1269915" y="2107710"/>
            <a:ext cx="10406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LISTAR LAS VENTAS DE BILL ADAMS Y MARY JONES.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9DF8E77-8E56-2FE8-1D62-92D91412F0F0}"/>
              </a:ext>
            </a:extLst>
          </p:cNvPr>
          <p:cNvSpPr txBox="1"/>
          <p:nvPr/>
        </p:nvSpPr>
        <p:spPr>
          <a:xfrm>
            <a:off x="51907" y="2123099"/>
            <a:ext cx="122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</a:rPr>
              <a:t>EJEMPLO: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F5DA3CA-9813-0F23-F448-69DADF8AC9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4" t="45303" r="17841" b="24091"/>
          <a:stretch/>
        </p:blipFill>
        <p:spPr>
          <a:xfrm>
            <a:off x="461615" y="2815476"/>
            <a:ext cx="10985009" cy="2580199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9781D161-3FA9-5773-EDDF-080E665E6B7A}"/>
              </a:ext>
            </a:extLst>
          </p:cNvPr>
          <p:cNvSpPr/>
          <p:nvPr/>
        </p:nvSpPr>
        <p:spPr>
          <a:xfrm>
            <a:off x="6005945" y="3325091"/>
            <a:ext cx="5279989" cy="3636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1004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0477556B-F54E-A964-D7FC-D3DDCD642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067" y="-91279"/>
            <a:ext cx="1078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altLang="ru-UA" sz="36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SINTAXIS</a:t>
            </a:r>
            <a:endParaRPr lang="ru-UA" altLang="ru-UA" sz="36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7B2AA7E4-EA6B-E526-667C-0440D5BC8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067" y="363767"/>
            <a:ext cx="115539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419" altLang="ru-UA" sz="36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DEL TEST DE CORRESPONDENCIA CON UN PATRÓN</a:t>
            </a:r>
            <a:endParaRPr lang="ru-UA" altLang="ru-UA" sz="36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641D92F-6ECA-9945-2F1F-3C431B20E9B8}"/>
              </a:ext>
            </a:extLst>
          </p:cNvPr>
          <p:cNvSpPr txBox="1"/>
          <p:nvPr/>
        </p:nvSpPr>
        <p:spPr>
          <a:xfrm>
            <a:off x="622308" y="1462325"/>
            <a:ext cx="9275168" cy="5078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s-ES" sz="2700" b="1" dirty="0">
                <a:solidFill>
                  <a:schemeClr val="bg1"/>
                </a:solidFill>
              </a:rPr>
              <a:t>SELECT columnas FROM tabla WHERE columna LIKE ‘</a:t>
            </a:r>
            <a:r>
              <a:rPr lang="es-ES" sz="2700" b="1" dirty="0">
                <a:solidFill>
                  <a:srgbClr val="FF0000"/>
                </a:solidFill>
              </a:rPr>
              <a:t>%</a:t>
            </a:r>
            <a:r>
              <a:rPr lang="es-ES" sz="2700" b="1" dirty="0">
                <a:solidFill>
                  <a:schemeClr val="bg1"/>
                </a:solidFill>
              </a:rPr>
              <a:t>patrón</a:t>
            </a:r>
            <a:r>
              <a:rPr lang="es-ES" sz="2700" b="1" dirty="0">
                <a:solidFill>
                  <a:srgbClr val="FF0000"/>
                </a:solidFill>
              </a:rPr>
              <a:t>%</a:t>
            </a:r>
            <a:r>
              <a:rPr lang="es-ES" sz="2700" b="1" dirty="0">
                <a:solidFill>
                  <a:schemeClr val="bg1"/>
                </a:solidFill>
              </a:rPr>
              <a:t>’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85365BB-CD81-F7DF-7029-7F4FEA935C34}"/>
              </a:ext>
            </a:extLst>
          </p:cNvPr>
          <p:cNvSpPr txBox="1"/>
          <p:nvPr/>
        </p:nvSpPr>
        <p:spPr>
          <a:xfrm>
            <a:off x="1269915" y="2107710"/>
            <a:ext cx="10406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LISTAR LAS VENTAS DE LOS VENDEDORES CUYOS NOMRES EMPIEZAN CON B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9DF8E77-8E56-2FE8-1D62-92D91412F0F0}"/>
              </a:ext>
            </a:extLst>
          </p:cNvPr>
          <p:cNvSpPr txBox="1"/>
          <p:nvPr/>
        </p:nvSpPr>
        <p:spPr>
          <a:xfrm>
            <a:off x="51907" y="2123099"/>
            <a:ext cx="122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</a:rPr>
              <a:t>EJEMPLO: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F923829-A3FD-03A2-DD03-FAB74012D3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31" t="67546" r="31346" b="5304"/>
          <a:stretch/>
        </p:blipFill>
        <p:spPr>
          <a:xfrm>
            <a:off x="1428580" y="2877429"/>
            <a:ext cx="9524905" cy="2375982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A235D253-A339-E9F6-2719-4BB77C82815A}"/>
              </a:ext>
            </a:extLst>
          </p:cNvPr>
          <p:cNvSpPr/>
          <p:nvPr/>
        </p:nvSpPr>
        <p:spPr>
          <a:xfrm>
            <a:off x="7114233" y="3235569"/>
            <a:ext cx="3074796" cy="44212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3913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0477556B-F54E-A964-D7FC-D3DDCD642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067" y="-91279"/>
            <a:ext cx="1078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altLang="ru-UA" sz="36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SINTAXIS</a:t>
            </a:r>
            <a:endParaRPr lang="ru-UA" altLang="ru-UA" sz="36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7B2AA7E4-EA6B-E526-667C-0440D5BC8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105" y="570441"/>
            <a:ext cx="115539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419" altLang="ru-UA" sz="36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DEL TEST DE VALOR NULO</a:t>
            </a:r>
            <a:endParaRPr lang="ru-UA" altLang="ru-UA" sz="36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641D92F-6ECA-9945-2F1F-3C431B20E9B8}"/>
              </a:ext>
            </a:extLst>
          </p:cNvPr>
          <p:cNvSpPr txBox="1"/>
          <p:nvPr/>
        </p:nvSpPr>
        <p:spPr>
          <a:xfrm>
            <a:off x="622308" y="1462325"/>
            <a:ext cx="9016892" cy="5078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s-ES" sz="2700" b="1" dirty="0">
                <a:solidFill>
                  <a:schemeClr val="bg1"/>
                </a:solidFill>
              </a:rPr>
              <a:t>SELECT columnas FROM tabla WHERE columna IS (NOT) NULL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85365BB-CD81-F7DF-7029-7F4FEA935C34}"/>
              </a:ext>
            </a:extLst>
          </p:cNvPr>
          <p:cNvSpPr txBox="1"/>
          <p:nvPr/>
        </p:nvSpPr>
        <p:spPr>
          <a:xfrm>
            <a:off x="1269915" y="2107710"/>
            <a:ext cx="10406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HALLA EL VENDEDOR QUE AUN NO TIENE ASIGNADO UNA OFICINA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9DF8E77-8E56-2FE8-1D62-92D91412F0F0}"/>
              </a:ext>
            </a:extLst>
          </p:cNvPr>
          <p:cNvSpPr txBox="1"/>
          <p:nvPr/>
        </p:nvSpPr>
        <p:spPr>
          <a:xfrm>
            <a:off x="51907" y="2123099"/>
            <a:ext cx="122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</a:rPr>
              <a:t>EJEMPLO: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1D730A7-BAF6-C7FF-B35B-85FAFEA413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31" t="72820" r="24588" b="6520"/>
          <a:stretch/>
        </p:blipFill>
        <p:spPr>
          <a:xfrm>
            <a:off x="278788" y="2722318"/>
            <a:ext cx="11634423" cy="2564061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B03B1552-9D58-061F-E6CD-97A7ECFB49F4}"/>
              </a:ext>
            </a:extLst>
          </p:cNvPr>
          <p:cNvSpPr/>
          <p:nvPr/>
        </p:nvSpPr>
        <p:spPr>
          <a:xfrm>
            <a:off x="7285055" y="2953427"/>
            <a:ext cx="3848519" cy="59921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3484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0477556B-F54E-A964-D7FC-D3DDCD642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067" y="-91279"/>
            <a:ext cx="1078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altLang="ru-UA" sz="36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SINTAXIS</a:t>
            </a:r>
            <a:endParaRPr lang="ru-UA" altLang="ru-UA" sz="36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7B2AA7E4-EA6B-E526-667C-0440D5BC8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062" y="347107"/>
            <a:ext cx="115539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419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CONDICIONES DE B</a:t>
            </a:r>
            <a:r>
              <a:rPr lang="es-BO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ÚSQUEDA COMPUESTAS (AND,OR,NOT)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641D92F-6ECA-9945-2F1F-3C431B20E9B8}"/>
              </a:ext>
            </a:extLst>
          </p:cNvPr>
          <p:cNvSpPr txBox="1"/>
          <p:nvPr/>
        </p:nvSpPr>
        <p:spPr>
          <a:xfrm>
            <a:off x="622308" y="1462325"/>
            <a:ext cx="8629478" cy="5078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s-ES" sz="2700" b="1" dirty="0">
                <a:solidFill>
                  <a:schemeClr val="bg1"/>
                </a:solidFill>
              </a:rPr>
              <a:t>SELECT columnas FROM tabla WHERE  exp1 (AND,OR) exp2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85365BB-CD81-F7DF-7029-7F4FEA935C34}"/>
              </a:ext>
            </a:extLst>
          </p:cNvPr>
          <p:cNvSpPr txBox="1"/>
          <p:nvPr/>
        </p:nvSpPr>
        <p:spPr>
          <a:xfrm>
            <a:off x="1269915" y="2107710"/>
            <a:ext cx="10406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HALLAR LOS VENDEDORES QUE ESTAN POR DEBAJO DE LA CUOTA O CON VENTAS INFERIORES A 47.000.000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9DF8E77-8E56-2FE8-1D62-92D91412F0F0}"/>
              </a:ext>
            </a:extLst>
          </p:cNvPr>
          <p:cNvSpPr txBox="1"/>
          <p:nvPr/>
        </p:nvSpPr>
        <p:spPr>
          <a:xfrm>
            <a:off x="51907" y="2123099"/>
            <a:ext cx="122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</a:rPr>
              <a:t>EJEMPLO: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3E98C6A-A38D-AE20-C5A0-4B9309D93C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751" r="25000" b="27912"/>
          <a:stretch/>
        </p:blipFill>
        <p:spPr>
          <a:xfrm>
            <a:off x="984738" y="3089140"/>
            <a:ext cx="10374170" cy="341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95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6EABF3DC-4F1B-482E-1592-D30378DF08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067" y="-91279"/>
            <a:ext cx="1078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altLang="ru-UA" sz="36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SINTAXIS</a:t>
            </a:r>
            <a:endParaRPr lang="ru-UA" altLang="ru-UA" sz="36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E086594F-21C0-76E4-664A-DB59365B5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062" y="347107"/>
            <a:ext cx="115539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ES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ORDENACI</a:t>
            </a:r>
            <a:r>
              <a:rPr lang="es-BO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ÓN DE LOS RESULTADOS DE UNA CONSULTA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6C9E436-F517-0C0C-D8B6-79990F862E95}"/>
              </a:ext>
            </a:extLst>
          </p:cNvPr>
          <p:cNvSpPr txBox="1"/>
          <p:nvPr/>
        </p:nvSpPr>
        <p:spPr>
          <a:xfrm>
            <a:off x="112641" y="1353658"/>
            <a:ext cx="11966718" cy="5078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ES" sz="2600" b="1" dirty="0">
                <a:solidFill>
                  <a:schemeClr val="bg1"/>
                </a:solidFill>
              </a:rPr>
              <a:t>SELECT columnas FROM tabla WHERE  exp1  </a:t>
            </a:r>
            <a:r>
              <a:rPr lang="es-ES" sz="2600" b="1" dirty="0">
                <a:solidFill>
                  <a:srgbClr val="FFFF00"/>
                </a:solidFill>
              </a:rPr>
              <a:t>ORDER BY </a:t>
            </a:r>
            <a:r>
              <a:rPr lang="es-ES" sz="2600" b="1" dirty="0">
                <a:solidFill>
                  <a:schemeClr val="bg1"/>
                </a:solidFill>
              </a:rPr>
              <a:t>nombres columnas ASC/DESC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D0CA774-0AE5-75F2-A68D-659224ECAD65}"/>
              </a:ext>
            </a:extLst>
          </p:cNvPr>
          <p:cNvSpPr txBox="1"/>
          <p:nvPr/>
        </p:nvSpPr>
        <p:spPr>
          <a:xfrm>
            <a:off x="1211872" y="1829098"/>
            <a:ext cx="10406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MUESTRA LAS VENTAS DE CADA OFICINA, ORDENADAS EN ORDEN ALFABÉTICO POR REGIÓN, Y DENTRO DE CADA REGIÓN POR CIUDAD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E41A278-723F-E7EB-1D36-995298BD8D7D}"/>
              </a:ext>
            </a:extLst>
          </p:cNvPr>
          <p:cNvSpPr txBox="1"/>
          <p:nvPr/>
        </p:nvSpPr>
        <p:spPr>
          <a:xfrm>
            <a:off x="74820" y="1907655"/>
            <a:ext cx="122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</a:rPr>
              <a:t>EJEMPLO: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8F57FFA-E693-374A-247D-1438DD4A6A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249" r="35385" b="25715"/>
          <a:stretch/>
        </p:blipFill>
        <p:spPr>
          <a:xfrm>
            <a:off x="321546" y="2660095"/>
            <a:ext cx="8299939" cy="4032107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7010834-EB15-A0DC-31BF-59AF38A481A3}"/>
              </a:ext>
            </a:extLst>
          </p:cNvPr>
          <p:cNvSpPr/>
          <p:nvPr/>
        </p:nvSpPr>
        <p:spPr>
          <a:xfrm>
            <a:off x="5225143" y="2882348"/>
            <a:ext cx="2612572" cy="70338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C7BF2030-DC7B-E5FC-61D0-EBC7F706E2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583" r="37445" b="12674"/>
          <a:stretch/>
        </p:blipFill>
        <p:spPr>
          <a:xfrm>
            <a:off x="4452660" y="3807985"/>
            <a:ext cx="7626699" cy="2954556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D11D4569-EE7F-EDEB-059A-04A0D7F67D7E}"/>
              </a:ext>
            </a:extLst>
          </p:cNvPr>
          <p:cNvSpPr/>
          <p:nvPr/>
        </p:nvSpPr>
        <p:spPr>
          <a:xfrm>
            <a:off x="9113855" y="3846214"/>
            <a:ext cx="2893925" cy="70338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1179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4CD6128C-FD56-2AE9-39C4-CE0648415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9851" y="146535"/>
            <a:ext cx="115539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ES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CONSULTAS SUMARIAS, PROMEDIO DE UNA COLUMNA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D4F2A0B-926B-9330-9FAF-4ABF896FDD5E}"/>
              </a:ext>
            </a:extLst>
          </p:cNvPr>
          <p:cNvSpPr txBox="1"/>
          <p:nvPr/>
        </p:nvSpPr>
        <p:spPr>
          <a:xfrm>
            <a:off x="3214783" y="1321267"/>
            <a:ext cx="5005858" cy="5078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s-ES" sz="2700" b="1" dirty="0">
                <a:solidFill>
                  <a:schemeClr val="bg1"/>
                </a:solidFill>
              </a:rPr>
              <a:t>SELECT AVG(campo1) FROM tabla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C508288-577B-2F7B-5E27-4557C5C34CC3}"/>
              </a:ext>
            </a:extLst>
          </p:cNvPr>
          <p:cNvSpPr txBox="1"/>
          <p:nvPr/>
        </p:nvSpPr>
        <p:spPr>
          <a:xfrm>
            <a:off x="1211872" y="1829098"/>
            <a:ext cx="10406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CU</a:t>
            </a:r>
            <a:r>
              <a:rPr lang="es-BO" sz="2400" b="1" dirty="0"/>
              <a:t>ÁL ES LA CUOTA PROMEDIO Y LAS VENTAS PROMEDIO DE LOS VENDEDORE?</a:t>
            </a:r>
            <a:endParaRPr lang="es-ES" sz="24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E9422C0-6C59-FAE5-55A6-9A33694FF663}"/>
              </a:ext>
            </a:extLst>
          </p:cNvPr>
          <p:cNvSpPr txBox="1"/>
          <p:nvPr/>
        </p:nvSpPr>
        <p:spPr>
          <a:xfrm>
            <a:off x="74820" y="1907655"/>
            <a:ext cx="122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</a:rPr>
              <a:t>EJEMPLO: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506F8EE-6CDF-214E-86BE-DECA329B52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601" b="30403"/>
          <a:stretch/>
        </p:blipFill>
        <p:spPr>
          <a:xfrm>
            <a:off x="904352" y="2625902"/>
            <a:ext cx="10028255" cy="31519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A13D2190-2352-0A2B-B43A-D6644A1B7A96}"/>
              </a:ext>
            </a:extLst>
          </p:cNvPr>
          <p:cNvSpPr/>
          <p:nvPr/>
        </p:nvSpPr>
        <p:spPr>
          <a:xfrm>
            <a:off x="1668027" y="2661332"/>
            <a:ext cx="5938575" cy="57423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7259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4CD6128C-FD56-2AE9-39C4-CE0648415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222" y="242953"/>
            <a:ext cx="115539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ES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CONSULTAS SUMARIAS, SUMA TOTAL DE UNA COLUMNA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D4F2A0B-926B-9330-9FAF-4ABF896FDD5E}"/>
              </a:ext>
            </a:extLst>
          </p:cNvPr>
          <p:cNvSpPr txBox="1"/>
          <p:nvPr/>
        </p:nvSpPr>
        <p:spPr>
          <a:xfrm>
            <a:off x="3214783" y="1321267"/>
            <a:ext cx="5085623" cy="5078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s-ES" sz="2700" b="1" dirty="0">
                <a:solidFill>
                  <a:schemeClr val="bg1"/>
                </a:solidFill>
              </a:rPr>
              <a:t>SELECT SUM(campo1) FROM tabla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C508288-577B-2F7B-5E27-4557C5C34CC3}"/>
              </a:ext>
            </a:extLst>
          </p:cNvPr>
          <p:cNvSpPr txBox="1"/>
          <p:nvPr/>
        </p:nvSpPr>
        <p:spPr>
          <a:xfrm>
            <a:off x="1211872" y="1829098"/>
            <a:ext cx="10406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CU</a:t>
            </a:r>
            <a:r>
              <a:rPr lang="es-BO" sz="2400" b="1" dirty="0"/>
              <a:t>ÁLES SON LAS CUOTAS Y VENTAS TOTALES DE LOSVENDEDORE?</a:t>
            </a:r>
            <a:endParaRPr lang="es-ES" sz="24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E9422C0-6C59-FAE5-55A6-9A33694FF663}"/>
              </a:ext>
            </a:extLst>
          </p:cNvPr>
          <p:cNvSpPr txBox="1"/>
          <p:nvPr/>
        </p:nvSpPr>
        <p:spPr>
          <a:xfrm>
            <a:off x="74820" y="1907655"/>
            <a:ext cx="122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</a:rPr>
              <a:t>EJEMPLO: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7410ACE-9846-9002-1C5F-612B13A6A7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623" r="46676" b="10037"/>
          <a:stretch/>
        </p:blipFill>
        <p:spPr>
          <a:xfrm>
            <a:off x="324315" y="2636510"/>
            <a:ext cx="11543370" cy="323172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CD2F6E18-74EA-CF99-465D-A2D600CA27C0}"/>
              </a:ext>
            </a:extLst>
          </p:cNvPr>
          <p:cNvSpPr/>
          <p:nvPr/>
        </p:nvSpPr>
        <p:spPr>
          <a:xfrm>
            <a:off x="1979524" y="2761812"/>
            <a:ext cx="7486023" cy="57423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48128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C6AFD98F-CE4D-96BD-36A2-59D3001B7D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089" r="46506" b="8014"/>
          <a:stretch/>
        </p:blipFill>
        <p:spPr>
          <a:xfrm>
            <a:off x="441437" y="2906261"/>
            <a:ext cx="10912360" cy="3193088"/>
          </a:xfrm>
          <a:prstGeom prst="rect">
            <a:avLst/>
          </a:prstGeom>
        </p:spPr>
      </p:pic>
      <p:sp>
        <p:nvSpPr>
          <p:cNvPr id="2" name="Rectangle 11">
            <a:extLst>
              <a:ext uri="{FF2B5EF4-FFF2-40B4-BE49-F238E27FC236}">
                <a16:creationId xmlns:a16="http://schemas.microsoft.com/office/drawing/2014/main" id="{4CD6128C-FD56-2AE9-39C4-CE0648415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7009" y="141231"/>
            <a:ext cx="10966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ES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CONSULTAS SUMARIAS, VALOR MÍNIMO Y M</a:t>
            </a:r>
            <a:r>
              <a:rPr lang="es-BO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ÁXIMO</a:t>
            </a:r>
            <a:r>
              <a:rPr lang="es-ES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 DE UNA COLUMNA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D4F2A0B-926B-9330-9FAF-4ABF896FDD5E}"/>
              </a:ext>
            </a:extLst>
          </p:cNvPr>
          <p:cNvSpPr txBox="1"/>
          <p:nvPr/>
        </p:nvSpPr>
        <p:spPr>
          <a:xfrm>
            <a:off x="441437" y="1321267"/>
            <a:ext cx="5016694" cy="5078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s-ES" sz="2700" b="1" dirty="0">
                <a:solidFill>
                  <a:schemeClr val="bg1"/>
                </a:solidFill>
              </a:rPr>
              <a:t>SELECT MIN(campo1) FROM tabla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C508288-577B-2F7B-5E27-4557C5C34CC3}"/>
              </a:ext>
            </a:extLst>
          </p:cNvPr>
          <p:cNvSpPr txBox="1"/>
          <p:nvPr/>
        </p:nvSpPr>
        <p:spPr>
          <a:xfrm>
            <a:off x="1303361" y="1846100"/>
            <a:ext cx="10406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CU</a:t>
            </a:r>
            <a:r>
              <a:rPr lang="es-BO" sz="2400" b="1" dirty="0"/>
              <a:t>ÁLES SON LAS CUOTAS ASIGNADAS MÍNIMA Y MÁXIMA?</a:t>
            </a:r>
            <a:endParaRPr lang="es-ES" sz="24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E9422C0-6C59-FAE5-55A6-9A33694FF663}"/>
              </a:ext>
            </a:extLst>
          </p:cNvPr>
          <p:cNvSpPr txBox="1"/>
          <p:nvPr/>
        </p:nvSpPr>
        <p:spPr>
          <a:xfrm>
            <a:off x="74820" y="1907655"/>
            <a:ext cx="122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</a:rPr>
              <a:t>EJEMPLO: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D2F6E18-74EA-CF99-465D-A2D600CA27C0}"/>
              </a:ext>
            </a:extLst>
          </p:cNvPr>
          <p:cNvSpPr/>
          <p:nvPr/>
        </p:nvSpPr>
        <p:spPr>
          <a:xfrm>
            <a:off x="1979523" y="3229066"/>
            <a:ext cx="7486023" cy="57423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B0744E2-6BF9-F87F-1FEC-69784D0D507A}"/>
              </a:ext>
            </a:extLst>
          </p:cNvPr>
          <p:cNvSpPr txBox="1"/>
          <p:nvPr/>
        </p:nvSpPr>
        <p:spPr>
          <a:xfrm>
            <a:off x="5722535" y="1324416"/>
            <a:ext cx="5096845" cy="5078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s-ES" sz="2700" b="1" dirty="0">
                <a:solidFill>
                  <a:schemeClr val="bg1"/>
                </a:solidFill>
              </a:rPr>
              <a:t>SELECT MAX(campo1) FROM tabla</a:t>
            </a:r>
          </a:p>
        </p:txBody>
      </p:sp>
    </p:spTree>
    <p:extLst>
      <p:ext uri="{BB962C8B-B14F-4D97-AF65-F5344CB8AC3E}">
        <p14:creationId xmlns:p14="http://schemas.microsoft.com/office/powerpoint/2010/main" val="3815801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90B5F57D-8B2D-25E8-DCF4-B6CB38C6B4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546" r="61923" b="12088"/>
          <a:stretch/>
        </p:blipFill>
        <p:spPr>
          <a:xfrm>
            <a:off x="1348046" y="2675949"/>
            <a:ext cx="9495905" cy="3333995"/>
          </a:xfrm>
          <a:prstGeom prst="rect">
            <a:avLst/>
          </a:prstGeom>
        </p:spPr>
      </p:pic>
      <p:sp>
        <p:nvSpPr>
          <p:cNvPr id="2" name="Rectangle 11">
            <a:extLst>
              <a:ext uri="{FF2B5EF4-FFF2-40B4-BE49-F238E27FC236}">
                <a16:creationId xmlns:a16="http://schemas.microsoft.com/office/drawing/2014/main" id="{4CD6128C-FD56-2AE9-39C4-CE0648415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5899" y="158108"/>
            <a:ext cx="10966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ES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CONSULTAS SUMARIAS, </a:t>
            </a:r>
            <a:r>
              <a:rPr lang="es-BO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CUENTA DE VALORES DE DATOS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D4F2A0B-926B-9330-9FAF-4ABF896FDD5E}"/>
              </a:ext>
            </a:extLst>
          </p:cNvPr>
          <p:cNvSpPr txBox="1"/>
          <p:nvPr/>
        </p:nvSpPr>
        <p:spPr>
          <a:xfrm>
            <a:off x="1111670" y="1285412"/>
            <a:ext cx="9968655" cy="5078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ES" sz="2700" b="1" dirty="0">
                <a:solidFill>
                  <a:schemeClr val="bg1"/>
                </a:solidFill>
              </a:rPr>
              <a:t>SELECT COUNT(campo1) FROM tabla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C508288-577B-2F7B-5E27-4557C5C34CC3}"/>
              </a:ext>
            </a:extLst>
          </p:cNvPr>
          <p:cNvSpPr txBox="1"/>
          <p:nvPr/>
        </p:nvSpPr>
        <p:spPr>
          <a:xfrm>
            <a:off x="1303361" y="2248029"/>
            <a:ext cx="10406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sz="2400" b="1" dirty="0"/>
              <a:t>CUÁNTOS CLIENTES HAY?</a:t>
            </a:r>
            <a:endParaRPr lang="es-ES" sz="24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E9422C0-6C59-FAE5-55A6-9A33694FF663}"/>
              </a:ext>
            </a:extLst>
          </p:cNvPr>
          <p:cNvSpPr txBox="1"/>
          <p:nvPr/>
        </p:nvSpPr>
        <p:spPr>
          <a:xfrm>
            <a:off x="74820" y="2309584"/>
            <a:ext cx="122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</a:rPr>
              <a:t>EJEMPLO: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D2F6E18-74EA-CF99-465D-A2D600CA27C0}"/>
              </a:ext>
            </a:extLst>
          </p:cNvPr>
          <p:cNvSpPr/>
          <p:nvPr/>
        </p:nvSpPr>
        <p:spPr>
          <a:xfrm>
            <a:off x="3286022" y="3425699"/>
            <a:ext cx="7486023" cy="57423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8507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6268E07-83D3-FF0E-4137-88A75742C2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5" t="-7157" b="-8862"/>
          <a:stretch/>
        </p:blipFill>
        <p:spPr>
          <a:xfrm>
            <a:off x="1987476" y="4316384"/>
            <a:ext cx="1249457" cy="1336387"/>
          </a:xfrm>
          <a:prstGeom prst="rect">
            <a:avLst/>
          </a:prstGeom>
        </p:spPr>
      </p:pic>
      <p:grpSp>
        <p:nvGrpSpPr>
          <p:cNvPr id="133" name="Grupo 132">
            <a:extLst>
              <a:ext uri="{FF2B5EF4-FFF2-40B4-BE49-F238E27FC236}">
                <a16:creationId xmlns:a16="http://schemas.microsoft.com/office/drawing/2014/main" id="{B6048DEE-476D-E9DF-6EC5-B8BF050B72E1}"/>
              </a:ext>
            </a:extLst>
          </p:cNvPr>
          <p:cNvGrpSpPr/>
          <p:nvPr/>
        </p:nvGrpSpPr>
        <p:grpSpPr>
          <a:xfrm>
            <a:off x="38496" y="967581"/>
            <a:ext cx="11678154" cy="5721789"/>
            <a:chOff x="226329" y="1320227"/>
            <a:chExt cx="11606789" cy="5262824"/>
          </a:xfrm>
        </p:grpSpPr>
        <p:sp>
          <p:nvSpPr>
            <p:cNvPr id="134" name="Freeform: Shape 43">
              <a:extLst>
                <a:ext uri="{FF2B5EF4-FFF2-40B4-BE49-F238E27FC236}">
                  <a16:creationId xmlns:a16="http://schemas.microsoft.com/office/drawing/2014/main" id="{4DDDA7BE-44F7-9FB3-22E6-E84234C7A265}"/>
                </a:ext>
              </a:extLst>
            </p:cNvPr>
            <p:cNvSpPr/>
            <p:nvPr/>
          </p:nvSpPr>
          <p:spPr>
            <a:xfrm rot="901633">
              <a:off x="7141044" y="3100957"/>
              <a:ext cx="1677637" cy="1677636"/>
            </a:xfrm>
            <a:custGeom>
              <a:avLst/>
              <a:gdLst>
                <a:gd name="connsiteX0" fmla="*/ 1128509 w 2489983"/>
                <a:gd name="connsiteY0" fmla="*/ 0 h 2489982"/>
                <a:gd name="connsiteX1" fmla="*/ 1400482 w 2489983"/>
                <a:gd name="connsiteY1" fmla="*/ 0 h 2489982"/>
                <a:gd name="connsiteX2" fmla="*/ 1468477 w 2489983"/>
                <a:gd name="connsiteY2" fmla="*/ 67995 h 2489982"/>
                <a:gd name="connsiteX3" fmla="*/ 1468477 w 2489983"/>
                <a:gd name="connsiteY3" fmla="*/ 329014 h 2489982"/>
                <a:gd name="connsiteX4" fmla="*/ 1500893 w 2489983"/>
                <a:gd name="connsiteY4" fmla="*/ 335216 h 2489982"/>
                <a:gd name="connsiteX5" fmla="*/ 1713884 w 2489983"/>
                <a:gd name="connsiteY5" fmla="*/ 419017 h 2489982"/>
                <a:gd name="connsiteX6" fmla="*/ 1762630 w 2489983"/>
                <a:gd name="connsiteY6" fmla="*/ 448631 h 2489982"/>
                <a:gd name="connsiteX7" fmla="*/ 1942769 w 2489983"/>
                <a:gd name="connsiteY7" fmla="*/ 268493 h 2489982"/>
                <a:gd name="connsiteX8" fmla="*/ 1990848 w 2489983"/>
                <a:gd name="connsiteY8" fmla="*/ 248577 h 2489982"/>
                <a:gd name="connsiteX9" fmla="*/ 2038928 w 2489983"/>
                <a:gd name="connsiteY9" fmla="*/ 268493 h 2489982"/>
                <a:gd name="connsiteX10" fmla="*/ 2231242 w 2489983"/>
                <a:gd name="connsiteY10" fmla="*/ 460806 h 2489982"/>
                <a:gd name="connsiteX11" fmla="*/ 2231242 w 2489983"/>
                <a:gd name="connsiteY11" fmla="*/ 556966 h 2489982"/>
                <a:gd name="connsiteX12" fmla="*/ 2053885 w 2489983"/>
                <a:gd name="connsiteY12" fmla="*/ 734323 h 2489982"/>
                <a:gd name="connsiteX13" fmla="*/ 2092109 w 2489983"/>
                <a:gd name="connsiteY13" fmla="*/ 797242 h 2489982"/>
                <a:gd name="connsiteX14" fmla="*/ 2175910 w 2489983"/>
                <a:gd name="connsiteY14" fmla="*/ 1010233 h 2489982"/>
                <a:gd name="connsiteX15" fmla="*/ 2181799 w 2489983"/>
                <a:gd name="connsiteY15" fmla="*/ 1041010 h 2489982"/>
                <a:gd name="connsiteX16" fmla="*/ 2421987 w 2489983"/>
                <a:gd name="connsiteY16" fmla="*/ 1041010 h 2489982"/>
                <a:gd name="connsiteX17" fmla="*/ 2489983 w 2489983"/>
                <a:gd name="connsiteY17" fmla="*/ 1109005 h 2489982"/>
                <a:gd name="connsiteX18" fmla="*/ 2489983 w 2489983"/>
                <a:gd name="connsiteY18" fmla="*/ 1380978 h 2489982"/>
                <a:gd name="connsiteX19" fmla="*/ 2421987 w 2489983"/>
                <a:gd name="connsiteY19" fmla="*/ 1448973 h 2489982"/>
                <a:gd name="connsiteX20" fmla="*/ 2181845 w 2489983"/>
                <a:gd name="connsiteY20" fmla="*/ 1448973 h 2489982"/>
                <a:gd name="connsiteX21" fmla="*/ 2131664 w 2489983"/>
                <a:gd name="connsiteY21" fmla="*/ 1610628 h 2489982"/>
                <a:gd name="connsiteX22" fmla="*/ 2069490 w 2489983"/>
                <a:gd name="connsiteY22" fmla="*/ 1732077 h 2489982"/>
                <a:gd name="connsiteX23" fmla="*/ 2045102 w 2489983"/>
                <a:gd name="connsiteY23" fmla="*/ 1766380 h 2489982"/>
                <a:gd name="connsiteX24" fmla="*/ 2211738 w 2489983"/>
                <a:gd name="connsiteY24" fmla="*/ 1933016 h 2489982"/>
                <a:gd name="connsiteX25" fmla="*/ 2211738 w 2489983"/>
                <a:gd name="connsiteY25" fmla="*/ 2029176 h 2489982"/>
                <a:gd name="connsiteX26" fmla="*/ 2019424 w 2489983"/>
                <a:gd name="connsiteY26" fmla="*/ 2221490 h 2489982"/>
                <a:gd name="connsiteX27" fmla="*/ 1923265 w 2489983"/>
                <a:gd name="connsiteY27" fmla="*/ 2221490 h 2489982"/>
                <a:gd name="connsiteX28" fmla="*/ 1749648 w 2489983"/>
                <a:gd name="connsiteY28" fmla="*/ 2047873 h 2489982"/>
                <a:gd name="connsiteX29" fmla="*/ 1673381 w 2489983"/>
                <a:gd name="connsiteY29" fmla="*/ 2091709 h 2489982"/>
                <a:gd name="connsiteX30" fmla="*/ 1478275 w 2489983"/>
                <a:gd name="connsiteY30" fmla="*/ 2160285 h 2489982"/>
                <a:gd name="connsiteX31" fmla="*/ 1468477 w 2489983"/>
                <a:gd name="connsiteY31" fmla="*/ 2161970 h 2489982"/>
                <a:gd name="connsiteX32" fmla="*/ 1468477 w 2489983"/>
                <a:gd name="connsiteY32" fmla="*/ 2421987 h 2489982"/>
                <a:gd name="connsiteX33" fmla="*/ 1400482 w 2489983"/>
                <a:gd name="connsiteY33" fmla="*/ 2489982 h 2489982"/>
                <a:gd name="connsiteX34" fmla="*/ 1128509 w 2489983"/>
                <a:gd name="connsiteY34" fmla="*/ 2489982 h 2489982"/>
                <a:gd name="connsiteX35" fmla="*/ 1060514 w 2489983"/>
                <a:gd name="connsiteY35" fmla="*/ 2421987 h 2489982"/>
                <a:gd name="connsiteX36" fmla="*/ 1060514 w 2489983"/>
                <a:gd name="connsiteY36" fmla="*/ 2160341 h 2489982"/>
                <a:gd name="connsiteX37" fmla="*/ 1031377 w 2489983"/>
                <a:gd name="connsiteY37" fmla="*/ 2154766 h 2489982"/>
                <a:gd name="connsiteX38" fmla="*/ 818386 w 2489983"/>
                <a:gd name="connsiteY38" fmla="*/ 2070965 h 2489982"/>
                <a:gd name="connsiteX39" fmla="*/ 755467 w 2489983"/>
                <a:gd name="connsiteY39" fmla="*/ 2032741 h 2489982"/>
                <a:gd name="connsiteX40" fmla="*/ 566719 w 2489983"/>
                <a:gd name="connsiteY40" fmla="*/ 2221490 h 2489982"/>
                <a:gd name="connsiteX41" fmla="*/ 470559 w 2489983"/>
                <a:gd name="connsiteY41" fmla="*/ 2221490 h 2489982"/>
                <a:gd name="connsiteX42" fmla="*/ 278245 w 2489983"/>
                <a:gd name="connsiteY42" fmla="*/ 2029176 h 2489982"/>
                <a:gd name="connsiteX43" fmla="*/ 278245 w 2489983"/>
                <a:gd name="connsiteY43" fmla="*/ 1933016 h 2489982"/>
                <a:gd name="connsiteX44" fmla="*/ 469775 w 2489983"/>
                <a:gd name="connsiteY44" fmla="*/ 1741486 h 2489982"/>
                <a:gd name="connsiteX45" fmla="*/ 440161 w 2489983"/>
                <a:gd name="connsiteY45" fmla="*/ 1692740 h 2489982"/>
                <a:gd name="connsiteX46" fmla="*/ 356360 w 2489983"/>
                <a:gd name="connsiteY46" fmla="*/ 1479749 h 2489982"/>
                <a:gd name="connsiteX47" fmla="*/ 350472 w 2489983"/>
                <a:gd name="connsiteY47" fmla="*/ 1448973 h 2489982"/>
                <a:gd name="connsiteX48" fmla="*/ 67995 w 2489983"/>
                <a:gd name="connsiteY48" fmla="*/ 1448973 h 2489982"/>
                <a:gd name="connsiteX49" fmla="*/ 0 w 2489983"/>
                <a:gd name="connsiteY49" fmla="*/ 1380978 h 2489982"/>
                <a:gd name="connsiteX50" fmla="*/ 0 w 2489983"/>
                <a:gd name="connsiteY50" fmla="*/ 1109005 h 2489982"/>
                <a:gd name="connsiteX51" fmla="*/ 67995 w 2489983"/>
                <a:gd name="connsiteY51" fmla="*/ 1041010 h 2489982"/>
                <a:gd name="connsiteX52" fmla="*/ 350425 w 2489983"/>
                <a:gd name="connsiteY52" fmla="*/ 1041010 h 2489982"/>
                <a:gd name="connsiteX53" fmla="*/ 400606 w 2489983"/>
                <a:gd name="connsiteY53" fmla="*/ 879354 h 2489982"/>
                <a:gd name="connsiteX54" fmla="*/ 461730 w 2489983"/>
                <a:gd name="connsiteY54" fmla="*/ 759955 h 2489982"/>
                <a:gd name="connsiteX55" fmla="*/ 258741 w 2489983"/>
                <a:gd name="connsiteY55" fmla="*/ 556966 h 2489982"/>
                <a:gd name="connsiteX56" fmla="*/ 258741 w 2489983"/>
                <a:gd name="connsiteY56" fmla="*/ 460806 h 2489982"/>
                <a:gd name="connsiteX57" fmla="*/ 451055 w 2489983"/>
                <a:gd name="connsiteY57" fmla="*/ 268492 h 2489982"/>
                <a:gd name="connsiteX58" fmla="*/ 499135 w 2489983"/>
                <a:gd name="connsiteY58" fmla="*/ 248577 h 2489982"/>
                <a:gd name="connsiteX59" fmla="*/ 547215 w 2489983"/>
                <a:gd name="connsiteY59" fmla="*/ 268492 h 2489982"/>
                <a:gd name="connsiteX60" fmla="*/ 743384 w 2489983"/>
                <a:gd name="connsiteY60" fmla="*/ 464662 h 2489982"/>
                <a:gd name="connsiteX61" fmla="*/ 858889 w 2489983"/>
                <a:gd name="connsiteY61" fmla="*/ 398273 h 2489982"/>
                <a:gd name="connsiteX62" fmla="*/ 1053995 w 2489983"/>
                <a:gd name="connsiteY62" fmla="*/ 329697 h 2489982"/>
                <a:gd name="connsiteX63" fmla="*/ 1060514 w 2489983"/>
                <a:gd name="connsiteY63" fmla="*/ 328576 h 2489982"/>
                <a:gd name="connsiteX64" fmla="*/ 1060514 w 2489983"/>
                <a:gd name="connsiteY64" fmla="*/ 67995 h 2489982"/>
                <a:gd name="connsiteX65" fmla="*/ 1128509 w 2489983"/>
                <a:gd name="connsiteY65" fmla="*/ 0 h 2489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489983" h="2489982">
                  <a:moveTo>
                    <a:pt x="1128509" y="0"/>
                  </a:moveTo>
                  <a:lnTo>
                    <a:pt x="1400482" y="0"/>
                  </a:lnTo>
                  <a:cubicBezTo>
                    <a:pt x="1438035" y="0"/>
                    <a:pt x="1468477" y="30442"/>
                    <a:pt x="1468477" y="67995"/>
                  </a:cubicBezTo>
                  <a:lnTo>
                    <a:pt x="1468477" y="329014"/>
                  </a:lnTo>
                  <a:lnTo>
                    <a:pt x="1500893" y="335216"/>
                  </a:lnTo>
                  <a:cubicBezTo>
                    <a:pt x="1575928" y="354522"/>
                    <a:pt x="1647335" y="382865"/>
                    <a:pt x="1713884" y="419017"/>
                  </a:cubicBezTo>
                  <a:lnTo>
                    <a:pt x="1762630" y="448631"/>
                  </a:lnTo>
                  <a:lnTo>
                    <a:pt x="1942769" y="268493"/>
                  </a:lnTo>
                  <a:cubicBezTo>
                    <a:pt x="1956046" y="255216"/>
                    <a:pt x="1973447" y="248577"/>
                    <a:pt x="1990848" y="248577"/>
                  </a:cubicBezTo>
                  <a:cubicBezTo>
                    <a:pt x="2008250" y="248577"/>
                    <a:pt x="2025651" y="255216"/>
                    <a:pt x="2038928" y="268493"/>
                  </a:cubicBezTo>
                  <a:lnTo>
                    <a:pt x="2231242" y="460806"/>
                  </a:lnTo>
                  <a:cubicBezTo>
                    <a:pt x="2257796" y="487360"/>
                    <a:pt x="2257796" y="530412"/>
                    <a:pt x="2231242" y="556966"/>
                  </a:cubicBezTo>
                  <a:lnTo>
                    <a:pt x="2053885" y="734323"/>
                  </a:lnTo>
                  <a:lnTo>
                    <a:pt x="2092109" y="797242"/>
                  </a:lnTo>
                  <a:cubicBezTo>
                    <a:pt x="2128261" y="863792"/>
                    <a:pt x="2156605" y="935199"/>
                    <a:pt x="2175910" y="1010233"/>
                  </a:cubicBezTo>
                  <a:lnTo>
                    <a:pt x="2181799" y="1041010"/>
                  </a:lnTo>
                  <a:lnTo>
                    <a:pt x="2421987" y="1041010"/>
                  </a:lnTo>
                  <a:cubicBezTo>
                    <a:pt x="2459541" y="1041010"/>
                    <a:pt x="2489983" y="1071452"/>
                    <a:pt x="2489983" y="1109005"/>
                  </a:cubicBezTo>
                  <a:lnTo>
                    <a:pt x="2489983" y="1380978"/>
                  </a:lnTo>
                  <a:cubicBezTo>
                    <a:pt x="2489983" y="1418531"/>
                    <a:pt x="2459541" y="1448973"/>
                    <a:pt x="2421987" y="1448973"/>
                  </a:cubicBezTo>
                  <a:lnTo>
                    <a:pt x="2181845" y="1448973"/>
                  </a:lnTo>
                  <a:lnTo>
                    <a:pt x="2131664" y="1610628"/>
                  </a:lnTo>
                  <a:cubicBezTo>
                    <a:pt x="2113839" y="1652771"/>
                    <a:pt x="2093026" y="1693343"/>
                    <a:pt x="2069490" y="1732077"/>
                  </a:cubicBezTo>
                  <a:lnTo>
                    <a:pt x="2045102" y="1766380"/>
                  </a:lnTo>
                  <a:lnTo>
                    <a:pt x="2211738" y="1933016"/>
                  </a:lnTo>
                  <a:cubicBezTo>
                    <a:pt x="2238292" y="1959570"/>
                    <a:pt x="2238292" y="2002622"/>
                    <a:pt x="2211738" y="2029176"/>
                  </a:cubicBezTo>
                  <a:lnTo>
                    <a:pt x="2019424" y="2221490"/>
                  </a:lnTo>
                  <a:cubicBezTo>
                    <a:pt x="1992870" y="2248044"/>
                    <a:pt x="1949819" y="2248044"/>
                    <a:pt x="1923265" y="2221490"/>
                  </a:cubicBezTo>
                  <a:lnTo>
                    <a:pt x="1749648" y="2047873"/>
                  </a:lnTo>
                  <a:lnTo>
                    <a:pt x="1673381" y="2091709"/>
                  </a:lnTo>
                  <a:cubicBezTo>
                    <a:pt x="1611782" y="2121391"/>
                    <a:pt x="1546448" y="2144548"/>
                    <a:pt x="1478275" y="2160285"/>
                  </a:cubicBezTo>
                  <a:lnTo>
                    <a:pt x="1468477" y="2161970"/>
                  </a:lnTo>
                  <a:lnTo>
                    <a:pt x="1468477" y="2421987"/>
                  </a:lnTo>
                  <a:cubicBezTo>
                    <a:pt x="1468477" y="2459540"/>
                    <a:pt x="1438035" y="2489982"/>
                    <a:pt x="1400482" y="2489982"/>
                  </a:cubicBezTo>
                  <a:lnTo>
                    <a:pt x="1128509" y="2489982"/>
                  </a:lnTo>
                  <a:cubicBezTo>
                    <a:pt x="1090956" y="2489982"/>
                    <a:pt x="1060514" y="2459540"/>
                    <a:pt x="1060514" y="2421987"/>
                  </a:cubicBezTo>
                  <a:lnTo>
                    <a:pt x="1060514" y="2160341"/>
                  </a:lnTo>
                  <a:lnTo>
                    <a:pt x="1031377" y="2154766"/>
                  </a:lnTo>
                  <a:cubicBezTo>
                    <a:pt x="956342" y="2135461"/>
                    <a:pt x="884935" y="2107117"/>
                    <a:pt x="818386" y="2070965"/>
                  </a:cubicBezTo>
                  <a:lnTo>
                    <a:pt x="755467" y="2032741"/>
                  </a:lnTo>
                  <a:lnTo>
                    <a:pt x="566719" y="2221490"/>
                  </a:lnTo>
                  <a:cubicBezTo>
                    <a:pt x="540165" y="2248044"/>
                    <a:pt x="497113" y="2248044"/>
                    <a:pt x="470559" y="2221490"/>
                  </a:cubicBezTo>
                  <a:lnTo>
                    <a:pt x="278245" y="2029176"/>
                  </a:lnTo>
                  <a:cubicBezTo>
                    <a:pt x="251691" y="2002622"/>
                    <a:pt x="251691" y="1959570"/>
                    <a:pt x="278245" y="1933016"/>
                  </a:cubicBezTo>
                  <a:lnTo>
                    <a:pt x="469775" y="1741486"/>
                  </a:lnTo>
                  <a:lnTo>
                    <a:pt x="440161" y="1692740"/>
                  </a:lnTo>
                  <a:cubicBezTo>
                    <a:pt x="404010" y="1626191"/>
                    <a:pt x="375666" y="1554784"/>
                    <a:pt x="356360" y="1479749"/>
                  </a:cubicBezTo>
                  <a:lnTo>
                    <a:pt x="350472" y="1448973"/>
                  </a:lnTo>
                  <a:lnTo>
                    <a:pt x="67995" y="1448973"/>
                  </a:lnTo>
                  <a:cubicBezTo>
                    <a:pt x="30442" y="1448973"/>
                    <a:pt x="0" y="1418531"/>
                    <a:pt x="0" y="1380978"/>
                  </a:cubicBezTo>
                  <a:lnTo>
                    <a:pt x="0" y="1109005"/>
                  </a:lnTo>
                  <a:cubicBezTo>
                    <a:pt x="0" y="1071452"/>
                    <a:pt x="30442" y="1041010"/>
                    <a:pt x="67995" y="1041010"/>
                  </a:cubicBezTo>
                  <a:lnTo>
                    <a:pt x="350425" y="1041010"/>
                  </a:lnTo>
                  <a:lnTo>
                    <a:pt x="400606" y="879354"/>
                  </a:lnTo>
                  <a:lnTo>
                    <a:pt x="461730" y="759955"/>
                  </a:lnTo>
                  <a:lnTo>
                    <a:pt x="258741" y="556966"/>
                  </a:lnTo>
                  <a:cubicBezTo>
                    <a:pt x="232187" y="530412"/>
                    <a:pt x="232187" y="487360"/>
                    <a:pt x="258741" y="460806"/>
                  </a:cubicBezTo>
                  <a:lnTo>
                    <a:pt x="451055" y="268492"/>
                  </a:lnTo>
                  <a:cubicBezTo>
                    <a:pt x="464332" y="255215"/>
                    <a:pt x="481734" y="248577"/>
                    <a:pt x="499135" y="248577"/>
                  </a:cubicBezTo>
                  <a:cubicBezTo>
                    <a:pt x="516536" y="248577"/>
                    <a:pt x="533938" y="255215"/>
                    <a:pt x="547215" y="268492"/>
                  </a:cubicBezTo>
                  <a:lnTo>
                    <a:pt x="743384" y="464662"/>
                  </a:lnTo>
                  <a:lnTo>
                    <a:pt x="858889" y="398273"/>
                  </a:lnTo>
                  <a:cubicBezTo>
                    <a:pt x="920488" y="368592"/>
                    <a:pt x="985822" y="345434"/>
                    <a:pt x="1053995" y="329697"/>
                  </a:cubicBezTo>
                  <a:lnTo>
                    <a:pt x="1060514" y="328576"/>
                  </a:lnTo>
                  <a:lnTo>
                    <a:pt x="1060514" y="67995"/>
                  </a:lnTo>
                  <a:cubicBezTo>
                    <a:pt x="1060514" y="30442"/>
                    <a:pt x="1090956" y="0"/>
                    <a:pt x="1128509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44">
              <a:extLst>
                <a:ext uri="{FF2B5EF4-FFF2-40B4-BE49-F238E27FC236}">
                  <a16:creationId xmlns:a16="http://schemas.microsoft.com/office/drawing/2014/main" id="{7F429DCB-2F16-46C5-E930-AE81C57E48CF}"/>
                </a:ext>
              </a:extLst>
            </p:cNvPr>
            <p:cNvSpPr/>
            <p:nvPr/>
          </p:nvSpPr>
          <p:spPr>
            <a:xfrm rot="1570320">
              <a:off x="6363345" y="4787209"/>
              <a:ext cx="1677637" cy="1677636"/>
            </a:xfrm>
            <a:custGeom>
              <a:avLst/>
              <a:gdLst>
                <a:gd name="connsiteX0" fmla="*/ 1128509 w 2489983"/>
                <a:gd name="connsiteY0" fmla="*/ 0 h 2489982"/>
                <a:gd name="connsiteX1" fmla="*/ 1400482 w 2489983"/>
                <a:gd name="connsiteY1" fmla="*/ 0 h 2489982"/>
                <a:gd name="connsiteX2" fmla="*/ 1468477 w 2489983"/>
                <a:gd name="connsiteY2" fmla="*/ 67995 h 2489982"/>
                <a:gd name="connsiteX3" fmla="*/ 1468477 w 2489983"/>
                <a:gd name="connsiteY3" fmla="*/ 329014 h 2489982"/>
                <a:gd name="connsiteX4" fmla="*/ 1500893 w 2489983"/>
                <a:gd name="connsiteY4" fmla="*/ 335216 h 2489982"/>
                <a:gd name="connsiteX5" fmla="*/ 1713884 w 2489983"/>
                <a:gd name="connsiteY5" fmla="*/ 419017 h 2489982"/>
                <a:gd name="connsiteX6" fmla="*/ 1762630 w 2489983"/>
                <a:gd name="connsiteY6" fmla="*/ 448631 h 2489982"/>
                <a:gd name="connsiteX7" fmla="*/ 1942769 w 2489983"/>
                <a:gd name="connsiteY7" fmla="*/ 268493 h 2489982"/>
                <a:gd name="connsiteX8" fmla="*/ 1990848 w 2489983"/>
                <a:gd name="connsiteY8" fmla="*/ 248577 h 2489982"/>
                <a:gd name="connsiteX9" fmla="*/ 2038928 w 2489983"/>
                <a:gd name="connsiteY9" fmla="*/ 268493 h 2489982"/>
                <a:gd name="connsiteX10" fmla="*/ 2231242 w 2489983"/>
                <a:gd name="connsiteY10" fmla="*/ 460806 h 2489982"/>
                <a:gd name="connsiteX11" fmla="*/ 2231242 w 2489983"/>
                <a:gd name="connsiteY11" fmla="*/ 556966 h 2489982"/>
                <a:gd name="connsiteX12" fmla="*/ 2053885 w 2489983"/>
                <a:gd name="connsiteY12" fmla="*/ 734323 h 2489982"/>
                <a:gd name="connsiteX13" fmla="*/ 2092109 w 2489983"/>
                <a:gd name="connsiteY13" fmla="*/ 797242 h 2489982"/>
                <a:gd name="connsiteX14" fmla="*/ 2175910 w 2489983"/>
                <a:gd name="connsiteY14" fmla="*/ 1010233 h 2489982"/>
                <a:gd name="connsiteX15" fmla="*/ 2181799 w 2489983"/>
                <a:gd name="connsiteY15" fmla="*/ 1041010 h 2489982"/>
                <a:gd name="connsiteX16" fmla="*/ 2421987 w 2489983"/>
                <a:gd name="connsiteY16" fmla="*/ 1041010 h 2489982"/>
                <a:gd name="connsiteX17" fmla="*/ 2489983 w 2489983"/>
                <a:gd name="connsiteY17" fmla="*/ 1109005 h 2489982"/>
                <a:gd name="connsiteX18" fmla="*/ 2489983 w 2489983"/>
                <a:gd name="connsiteY18" fmla="*/ 1380978 h 2489982"/>
                <a:gd name="connsiteX19" fmla="*/ 2421987 w 2489983"/>
                <a:gd name="connsiteY19" fmla="*/ 1448973 h 2489982"/>
                <a:gd name="connsiteX20" fmla="*/ 2181845 w 2489983"/>
                <a:gd name="connsiteY20" fmla="*/ 1448973 h 2489982"/>
                <a:gd name="connsiteX21" fmla="*/ 2131664 w 2489983"/>
                <a:gd name="connsiteY21" fmla="*/ 1610628 h 2489982"/>
                <a:gd name="connsiteX22" fmla="*/ 2069490 w 2489983"/>
                <a:gd name="connsiteY22" fmla="*/ 1732077 h 2489982"/>
                <a:gd name="connsiteX23" fmla="*/ 2045102 w 2489983"/>
                <a:gd name="connsiteY23" fmla="*/ 1766380 h 2489982"/>
                <a:gd name="connsiteX24" fmla="*/ 2211738 w 2489983"/>
                <a:gd name="connsiteY24" fmla="*/ 1933016 h 2489982"/>
                <a:gd name="connsiteX25" fmla="*/ 2211738 w 2489983"/>
                <a:gd name="connsiteY25" fmla="*/ 2029176 h 2489982"/>
                <a:gd name="connsiteX26" fmla="*/ 2019424 w 2489983"/>
                <a:gd name="connsiteY26" fmla="*/ 2221490 h 2489982"/>
                <a:gd name="connsiteX27" fmla="*/ 1923265 w 2489983"/>
                <a:gd name="connsiteY27" fmla="*/ 2221490 h 2489982"/>
                <a:gd name="connsiteX28" fmla="*/ 1749648 w 2489983"/>
                <a:gd name="connsiteY28" fmla="*/ 2047873 h 2489982"/>
                <a:gd name="connsiteX29" fmla="*/ 1673381 w 2489983"/>
                <a:gd name="connsiteY29" fmla="*/ 2091709 h 2489982"/>
                <a:gd name="connsiteX30" fmla="*/ 1478275 w 2489983"/>
                <a:gd name="connsiteY30" fmla="*/ 2160285 h 2489982"/>
                <a:gd name="connsiteX31" fmla="*/ 1468477 w 2489983"/>
                <a:gd name="connsiteY31" fmla="*/ 2161970 h 2489982"/>
                <a:gd name="connsiteX32" fmla="*/ 1468477 w 2489983"/>
                <a:gd name="connsiteY32" fmla="*/ 2421987 h 2489982"/>
                <a:gd name="connsiteX33" fmla="*/ 1400482 w 2489983"/>
                <a:gd name="connsiteY33" fmla="*/ 2489982 h 2489982"/>
                <a:gd name="connsiteX34" fmla="*/ 1128509 w 2489983"/>
                <a:gd name="connsiteY34" fmla="*/ 2489982 h 2489982"/>
                <a:gd name="connsiteX35" fmla="*/ 1060514 w 2489983"/>
                <a:gd name="connsiteY35" fmla="*/ 2421987 h 2489982"/>
                <a:gd name="connsiteX36" fmla="*/ 1060514 w 2489983"/>
                <a:gd name="connsiteY36" fmla="*/ 2160341 h 2489982"/>
                <a:gd name="connsiteX37" fmla="*/ 1031377 w 2489983"/>
                <a:gd name="connsiteY37" fmla="*/ 2154766 h 2489982"/>
                <a:gd name="connsiteX38" fmla="*/ 818386 w 2489983"/>
                <a:gd name="connsiteY38" fmla="*/ 2070965 h 2489982"/>
                <a:gd name="connsiteX39" fmla="*/ 755467 w 2489983"/>
                <a:gd name="connsiteY39" fmla="*/ 2032741 h 2489982"/>
                <a:gd name="connsiteX40" fmla="*/ 566719 w 2489983"/>
                <a:gd name="connsiteY40" fmla="*/ 2221490 h 2489982"/>
                <a:gd name="connsiteX41" fmla="*/ 470559 w 2489983"/>
                <a:gd name="connsiteY41" fmla="*/ 2221490 h 2489982"/>
                <a:gd name="connsiteX42" fmla="*/ 278245 w 2489983"/>
                <a:gd name="connsiteY42" fmla="*/ 2029176 h 2489982"/>
                <a:gd name="connsiteX43" fmla="*/ 278245 w 2489983"/>
                <a:gd name="connsiteY43" fmla="*/ 1933016 h 2489982"/>
                <a:gd name="connsiteX44" fmla="*/ 469775 w 2489983"/>
                <a:gd name="connsiteY44" fmla="*/ 1741486 h 2489982"/>
                <a:gd name="connsiteX45" fmla="*/ 440161 w 2489983"/>
                <a:gd name="connsiteY45" fmla="*/ 1692740 h 2489982"/>
                <a:gd name="connsiteX46" fmla="*/ 356360 w 2489983"/>
                <a:gd name="connsiteY46" fmla="*/ 1479749 h 2489982"/>
                <a:gd name="connsiteX47" fmla="*/ 350472 w 2489983"/>
                <a:gd name="connsiteY47" fmla="*/ 1448973 h 2489982"/>
                <a:gd name="connsiteX48" fmla="*/ 67995 w 2489983"/>
                <a:gd name="connsiteY48" fmla="*/ 1448973 h 2489982"/>
                <a:gd name="connsiteX49" fmla="*/ 0 w 2489983"/>
                <a:gd name="connsiteY49" fmla="*/ 1380978 h 2489982"/>
                <a:gd name="connsiteX50" fmla="*/ 0 w 2489983"/>
                <a:gd name="connsiteY50" fmla="*/ 1109005 h 2489982"/>
                <a:gd name="connsiteX51" fmla="*/ 67995 w 2489983"/>
                <a:gd name="connsiteY51" fmla="*/ 1041010 h 2489982"/>
                <a:gd name="connsiteX52" fmla="*/ 350425 w 2489983"/>
                <a:gd name="connsiteY52" fmla="*/ 1041010 h 2489982"/>
                <a:gd name="connsiteX53" fmla="*/ 400606 w 2489983"/>
                <a:gd name="connsiteY53" fmla="*/ 879354 h 2489982"/>
                <a:gd name="connsiteX54" fmla="*/ 461730 w 2489983"/>
                <a:gd name="connsiteY54" fmla="*/ 759955 h 2489982"/>
                <a:gd name="connsiteX55" fmla="*/ 258741 w 2489983"/>
                <a:gd name="connsiteY55" fmla="*/ 556966 h 2489982"/>
                <a:gd name="connsiteX56" fmla="*/ 258741 w 2489983"/>
                <a:gd name="connsiteY56" fmla="*/ 460806 h 2489982"/>
                <a:gd name="connsiteX57" fmla="*/ 451055 w 2489983"/>
                <a:gd name="connsiteY57" fmla="*/ 268492 h 2489982"/>
                <a:gd name="connsiteX58" fmla="*/ 499135 w 2489983"/>
                <a:gd name="connsiteY58" fmla="*/ 248577 h 2489982"/>
                <a:gd name="connsiteX59" fmla="*/ 547215 w 2489983"/>
                <a:gd name="connsiteY59" fmla="*/ 268492 h 2489982"/>
                <a:gd name="connsiteX60" fmla="*/ 743384 w 2489983"/>
                <a:gd name="connsiteY60" fmla="*/ 464662 h 2489982"/>
                <a:gd name="connsiteX61" fmla="*/ 858889 w 2489983"/>
                <a:gd name="connsiteY61" fmla="*/ 398273 h 2489982"/>
                <a:gd name="connsiteX62" fmla="*/ 1053995 w 2489983"/>
                <a:gd name="connsiteY62" fmla="*/ 329697 h 2489982"/>
                <a:gd name="connsiteX63" fmla="*/ 1060514 w 2489983"/>
                <a:gd name="connsiteY63" fmla="*/ 328576 h 2489982"/>
                <a:gd name="connsiteX64" fmla="*/ 1060514 w 2489983"/>
                <a:gd name="connsiteY64" fmla="*/ 67995 h 2489982"/>
                <a:gd name="connsiteX65" fmla="*/ 1128509 w 2489983"/>
                <a:gd name="connsiteY65" fmla="*/ 0 h 2489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489983" h="2489982">
                  <a:moveTo>
                    <a:pt x="1128509" y="0"/>
                  </a:moveTo>
                  <a:lnTo>
                    <a:pt x="1400482" y="0"/>
                  </a:lnTo>
                  <a:cubicBezTo>
                    <a:pt x="1438035" y="0"/>
                    <a:pt x="1468477" y="30442"/>
                    <a:pt x="1468477" y="67995"/>
                  </a:cubicBezTo>
                  <a:lnTo>
                    <a:pt x="1468477" y="329014"/>
                  </a:lnTo>
                  <a:lnTo>
                    <a:pt x="1500893" y="335216"/>
                  </a:lnTo>
                  <a:cubicBezTo>
                    <a:pt x="1575928" y="354522"/>
                    <a:pt x="1647335" y="382865"/>
                    <a:pt x="1713884" y="419017"/>
                  </a:cubicBezTo>
                  <a:lnTo>
                    <a:pt x="1762630" y="448631"/>
                  </a:lnTo>
                  <a:lnTo>
                    <a:pt x="1942769" y="268493"/>
                  </a:lnTo>
                  <a:cubicBezTo>
                    <a:pt x="1956046" y="255216"/>
                    <a:pt x="1973447" y="248577"/>
                    <a:pt x="1990848" y="248577"/>
                  </a:cubicBezTo>
                  <a:cubicBezTo>
                    <a:pt x="2008250" y="248577"/>
                    <a:pt x="2025651" y="255216"/>
                    <a:pt x="2038928" y="268493"/>
                  </a:cubicBezTo>
                  <a:lnTo>
                    <a:pt x="2231242" y="460806"/>
                  </a:lnTo>
                  <a:cubicBezTo>
                    <a:pt x="2257796" y="487360"/>
                    <a:pt x="2257796" y="530412"/>
                    <a:pt x="2231242" y="556966"/>
                  </a:cubicBezTo>
                  <a:lnTo>
                    <a:pt x="2053885" y="734323"/>
                  </a:lnTo>
                  <a:lnTo>
                    <a:pt x="2092109" y="797242"/>
                  </a:lnTo>
                  <a:cubicBezTo>
                    <a:pt x="2128261" y="863792"/>
                    <a:pt x="2156605" y="935199"/>
                    <a:pt x="2175910" y="1010233"/>
                  </a:cubicBezTo>
                  <a:lnTo>
                    <a:pt x="2181799" y="1041010"/>
                  </a:lnTo>
                  <a:lnTo>
                    <a:pt x="2421987" y="1041010"/>
                  </a:lnTo>
                  <a:cubicBezTo>
                    <a:pt x="2459541" y="1041010"/>
                    <a:pt x="2489983" y="1071452"/>
                    <a:pt x="2489983" y="1109005"/>
                  </a:cubicBezTo>
                  <a:lnTo>
                    <a:pt x="2489983" y="1380978"/>
                  </a:lnTo>
                  <a:cubicBezTo>
                    <a:pt x="2489983" y="1418531"/>
                    <a:pt x="2459541" y="1448973"/>
                    <a:pt x="2421987" y="1448973"/>
                  </a:cubicBezTo>
                  <a:lnTo>
                    <a:pt x="2181845" y="1448973"/>
                  </a:lnTo>
                  <a:lnTo>
                    <a:pt x="2131664" y="1610628"/>
                  </a:lnTo>
                  <a:cubicBezTo>
                    <a:pt x="2113839" y="1652771"/>
                    <a:pt x="2093026" y="1693343"/>
                    <a:pt x="2069490" y="1732077"/>
                  </a:cubicBezTo>
                  <a:lnTo>
                    <a:pt x="2045102" y="1766380"/>
                  </a:lnTo>
                  <a:lnTo>
                    <a:pt x="2211738" y="1933016"/>
                  </a:lnTo>
                  <a:cubicBezTo>
                    <a:pt x="2238292" y="1959570"/>
                    <a:pt x="2238292" y="2002622"/>
                    <a:pt x="2211738" y="2029176"/>
                  </a:cubicBezTo>
                  <a:lnTo>
                    <a:pt x="2019424" y="2221490"/>
                  </a:lnTo>
                  <a:cubicBezTo>
                    <a:pt x="1992870" y="2248044"/>
                    <a:pt x="1949819" y="2248044"/>
                    <a:pt x="1923265" y="2221490"/>
                  </a:cubicBezTo>
                  <a:lnTo>
                    <a:pt x="1749648" y="2047873"/>
                  </a:lnTo>
                  <a:lnTo>
                    <a:pt x="1673381" y="2091709"/>
                  </a:lnTo>
                  <a:cubicBezTo>
                    <a:pt x="1611782" y="2121391"/>
                    <a:pt x="1546448" y="2144548"/>
                    <a:pt x="1478275" y="2160285"/>
                  </a:cubicBezTo>
                  <a:lnTo>
                    <a:pt x="1468477" y="2161970"/>
                  </a:lnTo>
                  <a:lnTo>
                    <a:pt x="1468477" y="2421987"/>
                  </a:lnTo>
                  <a:cubicBezTo>
                    <a:pt x="1468477" y="2459540"/>
                    <a:pt x="1438035" y="2489982"/>
                    <a:pt x="1400482" y="2489982"/>
                  </a:cubicBezTo>
                  <a:lnTo>
                    <a:pt x="1128509" y="2489982"/>
                  </a:lnTo>
                  <a:cubicBezTo>
                    <a:pt x="1090956" y="2489982"/>
                    <a:pt x="1060514" y="2459540"/>
                    <a:pt x="1060514" y="2421987"/>
                  </a:cubicBezTo>
                  <a:lnTo>
                    <a:pt x="1060514" y="2160341"/>
                  </a:lnTo>
                  <a:lnTo>
                    <a:pt x="1031377" y="2154766"/>
                  </a:lnTo>
                  <a:cubicBezTo>
                    <a:pt x="956342" y="2135461"/>
                    <a:pt x="884935" y="2107117"/>
                    <a:pt x="818386" y="2070965"/>
                  </a:cubicBezTo>
                  <a:lnTo>
                    <a:pt x="755467" y="2032741"/>
                  </a:lnTo>
                  <a:lnTo>
                    <a:pt x="566719" y="2221490"/>
                  </a:lnTo>
                  <a:cubicBezTo>
                    <a:pt x="540165" y="2248044"/>
                    <a:pt x="497113" y="2248044"/>
                    <a:pt x="470559" y="2221490"/>
                  </a:cubicBezTo>
                  <a:lnTo>
                    <a:pt x="278245" y="2029176"/>
                  </a:lnTo>
                  <a:cubicBezTo>
                    <a:pt x="251691" y="2002622"/>
                    <a:pt x="251691" y="1959570"/>
                    <a:pt x="278245" y="1933016"/>
                  </a:cubicBezTo>
                  <a:lnTo>
                    <a:pt x="469775" y="1741486"/>
                  </a:lnTo>
                  <a:lnTo>
                    <a:pt x="440161" y="1692740"/>
                  </a:lnTo>
                  <a:cubicBezTo>
                    <a:pt x="404010" y="1626191"/>
                    <a:pt x="375666" y="1554784"/>
                    <a:pt x="356360" y="1479749"/>
                  </a:cubicBezTo>
                  <a:lnTo>
                    <a:pt x="350472" y="1448973"/>
                  </a:lnTo>
                  <a:lnTo>
                    <a:pt x="67995" y="1448973"/>
                  </a:lnTo>
                  <a:cubicBezTo>
                    <a:pt x="30442" y="1448973"/>
                    <a:pt x="0" y="1418531"/>
                    <a:pt x="0" y="1380978"/>
                  </a:cubicBezTo>
                  <a:lnTo>
                    <a:pt x="0" y="1109005"/>
                  </a:lnTo>
                  <a:cubicBezTo>
                    <a:pt x="0" y="1071452"/>
                    <a:pt x="30442" y="1041010"/>
                    <a:pt x="67995" y="1041010"/>
                  </a:cubicBezTo>
                  <a:lnTo>
                    <a:pt x="350425" y="1041010"/>
                  </a:lnTo>
                  <a:lnTo>
                    <a:pt x="400606" y="879354"/>
                  </a:lnTo>
                  <a:lnTo>
                    <a:pt x="461730" y="759955"/>
                  </a:lnTo>
                  <a:lnTo>
                    <a:pt x="258741" y="556966"/>
                  </a:lnTo>
                  <a:cubicBezTo>
                    <a:pt x="232187" y="530412"/>
                    <a:pt x="232187" y="487360"/>
                    <a:pt x="258741" y="460806"/>
                  </a:cubicBezTo>
                  <a:lnTo>
                    <a:pt x="451055" y="268492"/>
                  </a:lnTo>
                  <a:cubicBezTo>
                    <a:pt x="464332" y="255215"/>
                    <a:pt x="481734" y="248577"/>
                    <a:pt x="499135" y="248577"/>
                  </a:cubicBezTo>
                  <a:cubicBezTo>
                    <a:pt x="516536" y="248577"/>
                    <a:pt x="533938" y="255215"/>
                    <a:pt x="547215" y="268492"/>
                  </a:cubicBezTo>
                  <a:lnTo>
                    <a:pt x="743384" y="464662"/>
                  </a:lnTo>
                  <a:lnTo>
                    <a:pt x="858889" y="398273"/>
                  </a:lnTo>
                  <a:cubicBezTo>
                    <a:pt x="920488" y="368592"/>
                    <a:pt x="985822" y="345434"/>
                    <a:pt x="1053995" y="329697"/>
                  </a:cubicBezTo>
                  <a:lnTo>
                    <a:pt x="1060514" y="328576"/>
                  </a:lnTo>
                  <a:lnTo>
                    <a:pt x="1060514" y="67995"/>
                  </a:lnTo>
                  <a:cubicBezTo>
                    <a:pt x="1060514" y="30442"/>
                    <a:pt x="1090956" y="0"/>
                    <a:pt x="1128509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45">
              <a:extLst>
                <a:ext uri="{FF2B5EF4-FFF2-40B4-BE49-F238E27FC236}">
                  <a16:creationId xmlns:a16="http://schemas.microsoft.com/office/drawing/2014/main" id="{B586E828-961B-B37F-A657-8408A944304B}"/>
                </a:ext>
              </a:extLst>
            </p:cNvPr>
            <p:cNvSpPr/>
            <p:nvPr/>
          </p:nvSpPr>
          <p:spPr>
            <a:xfrm rot="19905529">
              <a:off x="4152930" y="4830486"/>
              <a:ext cx="1677637" cy="1677636"/>
            </a:xfrm>
            <a:custGeom>
              <a:avLst/>
              <a:gdLst>
                <a:gd name="connsiteX0" fmla="*/ 1128509 w 2489983"/>
                <a:gd name="connsiteY0" fmla="*/ 0 h 2489982"/>
                <a:gd name="connsiteX1" fmla="*/ 1400482 w 2489983"/>
                <a:gd name="connsiteY1" fmla="*/ 0 h 2489982"/>
                <a:gd name="connsiteX2" fmla="*/ 1468477 w 2489983"/>
                <a:gd name="connsiteY2" fmla="*/ 67995 h 2489982"/>
                <a:gd name="connsiteX3" fmla="*/ 1468477 w 2489983"/>
                <a:gd name="connsiteY3" fmla="*/ 329014 h 2489982"/>
                <a:gd name="connsiteX4" fmla="*/ 1500893 w 2489983"/>
                <a:gd name="connsiteY4" fmla="*/ 335216 h 2489982"/>
                <a:gd name="connsiteX5" fmla="*/ 1713884 w 2489983"/>
                <a:gd name="connsiteY5" fmla="*/ 419017 h 2489982"/>
                <a:gd name="connsiteX6" fmla="*/ 1762630 w 2489983"/>
                <a:gd name="connsiteY6" fmla="*/ 448631 h 2489982"/>
                <a:gd name="connsiteX7" fmla="*/ 1942769 w 2489983"/>
                <a:gd name="connsiteY7" fmla="*/ 268493 h 2489982"/>
                <a:gd name="connsiteX8" fmla="*/ 1990848 w 2489983"/>
                <a:gd name="connsiteY8" fmla="*/ 248577 h 2489982"/>
                <a:gd name="connsiteX9" fmla="*/ 2038928 w 2489983"/>
                <a:gd name="connsiteY9" fmla="*/ 268493 h 2489982"/>
                <a:gd name="connsiteX10" fmla="*/ 2231242 w 2489983"/>
                <a:gd name="connsiteY10" fmla="*/ 460806 h 2489982"/>
                <a:gd name="connsiteX11" fmla="*/ 2231242 w 2489983"/>
                <a:gd name="connsiteY11" fmla="*/ 556966 h 2489982"/>
                <a:gd name="connsiteX12" fmla="*/ 2053885 w 2489983"/>
                <a:gd name="connsiteY12" fmla="*/ 734323 h 2489982"/>
                <a:gd name="connsiteX13" fmla="*/ 2092109 w 2489983"/>
                <a:gd name="connsiteY13" fmla="*/ 797242 h 2489982"/>
                <a:gd name="connsiteX14" fmla="*/ 2175910 w 2489983"/>
                <a:gd name="connsiteY14" fmla="*/ 1010233 h 2489982"/>
                <a:gd name="connsiteX15" fmla="*/ 2181799 w 2489983"/>
                <a:gd name="connsiteY15" fmla="*/ 1041010 h 2489982"/>
                <a:gd name="connsiteX16" fmla="*/ 2421987 w 2489983"/>
                <a:gd name="connsiteY16" fmla="*/ 1041010 h 2489982"/>
                <a:gd name="connsiteX17" fmla="*/ 2489983 w 2489983"/>
                <a:gd name="connsiteY17" fmla="*/ 1109005 h 2489982"/>
                <a:gd name="connsiteX18" fmla="*/ 2489983 w 2489983"/>
                <a:gd name="connsiteY18" fmla="*/ 1380978 h 2489982"/>
                <a:gd name="connsiteX19" fmla="*/ 2421987 w 2489983"/>
                <a:gd name="connsiteY19" fmla="*/ 1448973 h 2489982"/>
                <a:gd name="connsiteX20" fmla="*/ 2181845 w 2489983"/>
                <a:gd name="connsiteY20" fmla="*/ 1448973 h 2489982"/>
                <a:gd name="connsiteX21" fmla="*/ 2131664 w 2489983"/>
                <a:gd name="connsiteY21" fmla="*/ 1610628 h 2489982"/>
                <a:gd name="connsiteX22" fmla="*/ 2069490 w 2489983"/>
                <a:gd name="connsiteY22" fmla="*/ 1732077 h 2489982"/>
                <a:gd name="connsiteX23" fmla="*/ 2045102 w 2489983"/>
                <a:gd name="connsiteY23" fmla="*/ 1766380 h 2489982"/>
                <a:gd name="connsiteX24" fmla="*/ 2211738 w 2489983"/>
                <a:gd name="connsiteY24" fmla="*/ 1933016 h 2489982"/>
                <a:gd name="connsiteX25" fmla="*/ 2211738 w 2489983"/>
                <a:gd name="connsiteY25" fmla="*/ 2029176 h 2489982"/>
                <a:gd name="connsiteX26" fmla="*/ 2019424 w 2489983"/>
                <a:gd name="connsiteY26" fmla="*/ 2221490 h 2489982"/>
                <a:gd name="connsiteX27" fmla="*/ 1923265 w 2489983"/>
                <a:gd name="connsiteY27" fmla="*/ 2221490 h 2489982"/>
                <a:gd name="connsiteX28" fmla="*/ 1749648 w 2489983"/>
                <a:gd name="connsiteY28" fmla="*/ 2047873 h 2489982"/>
                <a:gd name="connsiteX29" fmla="*/ 1673381 w 2489983"/>
                <a:gd name="connsiteY29" fmla="*/ 2091709 h 2489982"/>
                <a:gd name="connsiteX30" fmla="*/ 1478275 w 2489983"/>
                <a:gd name="connsiteY30" fmla="*/ 2160285 h 2489982"/>
                <a:gd name="connsiteX31" fmla="*/ 1468477 w 2489983"/>
                <a:gd name="connsiteY31" fmla="*/ 2161970 h 2489982"/>
                <a:gd name="connsiteX32" fmla="*/ 1468477 w 2489983"/>
                <a:gd name="connsiteY32" fmla="*/ 2421987 h 2489982"/>
                <a:gd name="connsiteX33" fmla="*/ 1400482 w 2489983"/>
                <a:gd name="connsiteY33" fmla="*/ 2489982 h 2489982"/>
                <a:gd name="connsiteX34" fmla="*/ 1128509 w 2489983"/>
                <a:gd name="connsiteY34" fmla="*/ 2489982 h 2489982"/>
                <a:gd name="connsiteX35" fmla="*/ 1060514 w 2489983"/>
                <a:gd name="connsiteY35" fmla="*/ 2421987 h 2489982"/>
                <a:gd name="connsiteX36" fmla="*/ 1060514 w 2489983"/>
                <a:gd name="connsiteY36" fmla="*/ 2160341 h 2489982"/>
                <a:gd name="connsiteX37" fmla="*/ 1031377 w 2489983"/>
                <a:gd name="connsiteY37" fmla="*/ 2154766 h 2489982"/>
                <a:gd name="connsiteX38" fmla="*/ 818386 w 2489983"/>
                <a:gd name="connsiteY38" fmla="*/ 2070965 h 2489982"/>
                <a:gd name="connsiteX39" fmla="*/ 755467 w 2489983"/>
                <a:gd name="connsiteY39" fmla="*/ 2032741 h 2489982"/>
                <a:gd name="connsiteX40" fmla="*/ 566719 w 2489983"/>
                <a:gd name="connsiteY40" fmla="*/ 2221490 h 2489982"/>
                <a:gd name="connsiteX41" fmla="*/ 470559 w 2489983"/>
                <a:gd name="connsiteY41" fmla="*/ 2221490 h 2489982"/>
                <a:gd name="connsiteX42" fmla="*/ 278245 w 2489983"/>
                <a:gd name="connsiteY42" fmla="*/ 2029176 h 2489982"/>
                <a:gd name="connsiteX43" fmla="*/ 278245 w 2489983"/>
                <a:gd name="connsiteY43" fmla="*/ 1933016 h 2489982"/>
                <a:gd name="connsiteX44" fmla="*/ 469775 w 2489983"/>
                <a:gd name="connsiteY44" fmla="*/ 1741486 h 2489982"/>
                <a:gd name="connsiteX45" fmla="*/ 440161 w 2489983"/>
                <a:gd name="connsiteY45" fmla="*/ 1692740 h 2489982"/>
                <a:gd name="connsiteX46" fmla="*/ 356360 w 2489983"/>
                <a:gd name="connsiteY46" fmla="*/ 1479749 h 2489982"/>
                <a:gd name="connsiteX47" fmla="*/ 350472 w 2489983"/>
                <a:gd name="connsiteY47" fmla="*/ 1448973 h 2489982"/>
                <a:gd name="connsiteX48" fmla="*/ 67995 w 2489983"/>
                <a:gd name="connsiteY48" fmla="*/ 1448973 h 2489982"/>
                <a:gd name="connsiteX49" fmla="*/ 0 w 2489983"/>
                <a:gd name="connsiteY49" fmla="*/ 1380978 h 2489982"/>
                <a:gd name="connsiteX50" fmla="*/ 0 w 2489983"/>
                <a:gd name="connsiteY50" fmla="*/ 1109005 h 2489982"/>
                <a:gd name="connsiteX51" fmla="*/ 67995 w 2489983"/>
                <a:gd name="connsiteY51" fmla="*/ 1041010 h 2489982"/>
                <a:gd name="connsiteX52" fmla="*/ 350425 w 2489983"/>
                <a:gd name="connsiteY52" fmla="*/ 1041010 h 2489982"/>
                <a:gd name="connsiteX53" fmla="*/ 400606 w 2489983"/>
                <a:gd name="connsiteY53" fmla="*/ 879354 h 2489982"/>
                <a:gd name="connsiteX54" fmla="*/ 461730 w 2489983"/>
                <a:gd name="connsiteY54" fmla="*/ 759955 h 2489982"/>
                <a:gd name="connsiteX55" fmla="*/ 258741 w 2489983"/>
                <a:gd name="connsiteY55" fmla="*/ 556966 h 2489982"/>
                <a:gd name="connsiteX56" fmla="*/ 258741 w 2489983"/>
                <a:gd name="connsiteY56" fmla="*/ 460806 h 2489982"/>
                <a:gd name="connsiteX57" fmla="*/ 451055 w 2489983"/>
                <a:gd name="connsiteY57" fmla="*/ 268492 h 2489982"/>
                <a:gd name="connsiteX58" fmla="*/ 499135 w 2489983"/>
                <a:gd name="connsiteY58" fmla="*/ 248577 h 2489982"/>
                <a:gd name="connsiteX59" fmla="*/ 547215 w 2489983"/>
                <a:gd name="connsiteY59" fmla="*/ 268492 h 2489982"/>
                <a:gd name="connsiteX60" fmla="*/ 743384 w 2489983"/>
                <a:gd name="connsiteY60" fmla="*/ 464662 h 2489982"/>
                <a:gd name="connsiteX61" fmla="*/ 858889 w 2489983"/>
                <a:gd name="connsiteY61" fmla="*/ 398273 h 2489982"/>
                <a:gd name="connsiteX62" fmla="*/ 1053995 w 2489983"/>
                <a:gd name="connsiteY62" fmla="*/ 329697 h 2489982"/>
                <a:gd name="connsiteX63" fmla="*/ 1060514 w 2489983"/>
                <a:gd name="connsiteY63" fmla="*/ 328576 h 2489982"/>
                <a:gd name="connsiteX64" fmla="*/ 1060514 w 2489983"/>
                <a:gd name="connsiteY64" fmla="*/ 67995 h 2489982"/>
                <a:gd name="connsiteX65" fmla="*/ 1128509 w 2489983"/>
                <a:gd name="connsiteY65" fmla="*/ 0 h 2489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489983" h="2489982">
                  <a:moveTo>
                    <a:pt x="1128509" y="0"/>
                  </a:moveTo>
                  <a:lnTo>
                    <a:pt x="1400482" y="0"/>
                  </a:lnTo>
                  <a:cubicBezTo>
                    <a:pt x="1438035" y="0"/>
                    <a:pt x="1468477" y="30442"/>
                    <a:pt x="1468477" y="67995"/>
                  </a:cubicBezTo>
                  <a:lnTo>
                    <a:pt x="1468477" y="329014"/>
                  </a:lnTo>
                  <a:lnTo>
                    <a:pt x="1500893" y="335216"/>
                  </a:lnTo>
                  <a:cubicBezTo>
                    <a:pt x="1575928" y="354522"/>
                    <a:pt x="1647335" y="382865"/>
                    <a:pt x="1713884" y="419017"/>
                  </a:cubicBezTo>
                  <a:lnTo>
                    <a:pt x="1762630" y="448631"/>
                  </a:lnTo>
                  <a:lnTo>
                    <a:pt x="1942769" y="268493"/>
                  </a:lnTo>
                  <a:cubicBezTo>
                    <a:pt x="1956046" y="255216"/>
                    <a:pt x="1973447" y="248577"/>
                    <a:pt x="1990848" y="248577"/>
                  </a:cubicBezTo>
                  <a:cubicBezTo>
                    <a:pt x="2008250" y="248577"/>
                    <a:pt x="2025651" y="255216"/>
                    <a:pt x="2038928" y="268493"/>
                  </a:cubicBezTo>
                  <a:lnTo>
                    <a:pt x="2231242" y="460806"/>
                  </a:lnTo>
                  <a:cubicBezTo>
                    <a:pt x="2257796" y="487360"/>
                    <a:pt x="2257796" y="530412"/>
                    <a:pt x="2231242" y="556966"/>
                  </a:cubicBezTo>
                  <a:lnTo>
                    <a:pt x="2053885" y="734323"/>
                  </a:lnTo>
                  <a:lnTo>
                    <a:pt x="2092109" y="797242"/>
                  </a:lnTo>
                  <a:cubicBezTo>
                    <a:pt x="2128261" y="863792"/>
                    <a:pt x="2156605" y="935199"/>
                    <a:pt x="2175910" y="1010233"/>
                  </a:cubicBezTo>
                  <a:lnTo>
                    <a:pt x="2181799" y="1041010"/>
                  </a:lnTo>
                  <a:lnTo>
                    <a:pt x="2421987" y="1041010"/>
                  </a:lnTo>
                  <a:cubicBezTo>
                    <a:pt x="2459541" y="1041010"/>
                    <a:pt x="2489983" y="1071452"/>
                    <a:pt x="2489983" y="1109005"/>
                  </a:cubicBezTo>
                  <a:lnTo>
                    <a:pt x="2489983" y="1380978"/>
                  </a:lnTo>
                  <a:cubicBezTo>
                    <a:pt x="2489983" y="1418531"/>
                    <a:pt x="2459541" y="1448973"/>
                    <a:pt x="2421987" y="1448973"/>
                  </a:cubicBezTo>
                  <a:lnTo>
                    <a:pt x="2181845" y="1448973"/>
                  </a:lnTo>
                  <a:lnTo>
                    <a:pt x="2131664" y="1610628"/>
                  </a:lnTo>
                  <a:cubicBezTo>
                    <a:pt x="2113839" y="1652771"/>
                    <a:pt x="2093026" y="1693343"/>
                    <a:pt x="2069490" y="1732077"/>
                  </a:cubicBezTo>
                  <a:lnTo>
                    <a:pt x="2045102" y="1766380"/>
                  </a:lnTo>
                  <a:lnTo>
                    <a:pt x="2211738" y="1933016"/>
                  </a:lnTo>
                  <a:cubicBezTo>
                    <a:pt x="2238292" y="1959570"/>
                    <a:pt x="2238292" y="2002622"/>
                    <a:pt x="2211738" y="2029176"/>
                  </a:cubicBezTo>
                  <a:lnTo>
                    <a:pt x="2019424" y="2221490"/>
                  </a:lnTo>
                  <a:cubicBezTo>
                    <a:pt x="1992870" y="2248044"/>
                    <a:pt x="1949819" y="2248044"/>
                    <a:pt x="1923265" y="2221490"/>
                  </a:cubicBezTo>
                  <a:lnTo>
                    <a:pt x="1749648" y="2047873"/>
                  </a:lnTo>
                  <a:lnTo>
                    <a:pt x="1673381" y="2091709"/>
                  </a:lnTo>
                  <a:cubicBezTo>
                    <a:pt x="1611782" y="2121391"/>
                    <a:pt x="1546448" y="2144548"/>
                    <a:pt x="1478275" y="2160285"/>
                  </a:cubicBezTo>
                  <a:lnTo>
                    <a:pt x="1468477" y="2161970"/>
                  </a:lnTo>
                  <a:lnTo>
                    <a:pt x="1468477" y="2421987"/>
                  </a:lnTo>
                  <a:cubicBezTo>
                    <a:pt x="1468477" y="2459540"/>
                    <a:pt x="1438035" y="2489982"/>
                    <a:pt x="1400482" y="2489982"/>
                  </a:cubicBezTo>
                  <a:lnTo>
                    <a:pt x="1128509" y="2489982"/>
                  </a:lnTo>
                  <a:cubicBezTo>
                    <a:pt x="1090956" y="2489982"/>
                    <a:pt x="1060514" y="2459540"/>
                    <a:pt x="1060514" y="2421987"/>
                  </a:cubicBezTo>
                  <a:lnTo>
                    <a:pt x="1060514" y="2160341"/>
                  </a:lnTo>
                  <a:lnTo>
                    <a:pt x="1031377" y="2154766"/>
                  </a:lnTo>
                  <a:cubicBezTo>
                    <a:pt x="956342" y="2135461"/>
                    <a:pt x="884935" y="2107117"/>
                    <a:pt x="818386" y="2070965"/>
                  </a:cubicBezTo>
                  <a:lnTo>
                    <a:pt x="755467" y="2032741"/>
                  </a:lnTo>
                  <a:lnTo>
                    <a:pt x="566719" y="2221490"/>
                  </a:lnTo>
                  <a:cubicBezTo>
                    <a:pt x="540165" y="2248044"/>
                    <a:pt x="497113" y="2248044"/>
                    <a:pt x="470559" y="2221490"/>
                  </a:cubicBezTo>
                  <a:lnTo>
                    <a:pt x="278245" y="2029176"/>
                  </a:lnTo>
                  <a:cubicBezTo>
                    <a:pt x="251691" y="2002622"/>
                    <a:pt x="251691" y="1959570"/>
                    <a:pt x="278245" y="1933016"/>
                  </a:cubicBezTo>
                  <a:lnTo>
                    <a:pt x="469775" y="1741486"/>
                  </a:lnTo>
                  <a:lnTo>
                    <a:pt x="440161" y="1692740"/>
                  </a:lnTo>
                  <a:cubicBezTo>
                    <a:pt x="404010" y="1626191"/>
                    <a:pt x="375666" y="1554784"/>
                    <a:pt x="356360" y="1479749"/>
                  </a:cubicBezTo>
                  <a:lnTo>
                    <a:pt x="350472" y="1448973"/>
                  </a:lnTo>
                  <a:lnTo>
                    <a:pt x="67995" y="1448973"/>
                  </a:lnTo>
                  <a:cubicBezTo>
                    <a:pt x="30442" y="1448973"/>
                    <a:pt x="0" y="1418531"/>
                    <a:pt x="0" y="1380978"/>
                  </a:cubicBezTo>
                  <a:lnTo>
                    <a:pt x="0" y="1109005"/>
                  </a:lnTo>
                  <a:cubicBezTo>
                    <a:pt x="0" y="1071452"/>
                    <a:pt x="30442" y="1041010"/>
                    <a:pt x="67995" y="1041010"/>
                  </a:cubicBezTo>
                  <a:lnTo>
                    <a:pt x="350425" y="1041010"/>
                  </a:lnTo>
                  <a:lnTo>
                    <a:pt x="400606" y="879354"/>
                  </a:lnTo>
                  <a:lnTo>
                    <a:pt x="461730" y="759955"/>
                  </a:lnTo>
                  <a:lnTo>
                    <a:pt x="258741" y="556966"/>
                  </a:lnTo>
                  <a:cubicBezTo>
                    <a:pt x="232187" y="530412"/>
                    <a:pt x="232187" y="487360"/>
                    <a:pt x="258741" y="460806"/>
                  </a:cubicBezTo>
                  <a:lnTo>
                    <a:pt x="451055" y="268492"/>
                  </a:lnTo>
                  <a:cubicBezTo>
                    <a:pt x="464332" y="255215"/>
                    <a:pt x="481734" y="248577"/>
                    <a:pt x="499135" y="248577"/>
                  </a:cubicBezTo>
                  <a:cubicBezTo>
                    <a:pt x="516536" y="248577"/>
                    <a:pt x="533938" y="255215"/>
                    <a:pt x="547215" y="268492"/>
                  </a:cubicBezTo>
                  <a:lnTo>
                    <a:pt x="743384" y="464662"/>
                  </a:lnTo>
                  <a:lnTo>
                    <a:pt x="858889" y="398273"/>
                  </a:lnTo>
                  <a:cubicBezTo>
                    <a:pt x="920488" y="368592"/>
                    <a:pt x="985822" y="345434"/>
                    <a:pt x="1053995" y="329697"/>
                  </a:cubicBezTo>
                  <a:lnTo>
                    <a:pt x="1060514" y="328576"/>
                  </a:lnTo>
                  <a:lnTo>
                    <a:pt x="1060514" y="67995"/>
                  </a:lnTo>
                  <a:cubicBezTo>
                    <a:pt x="1060514" y="30442"/>
                    <a:pt x="1090956" y="0"/>
                    <a:pt x="1128509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: Shape 46">
              <a:extLst>
                <a:ext uri="{FF2B5EF4-FFF2-40B4-BE49-F238E27FC236}">
                  <a16:creationId xmlns:a16="http://schemas.microsoft.com/office/drawing/2014/main" id="{D33E672E-470F-847F-4028-E4CD43A2BD46}"/>
                </a:ext>
              </a:extLst>
            </p:cNvPr>
            <p:cNvSpPr/>
            <p:nvPr/>
          </p:nvSpPr>
          <p:spPr>
            <a:xfrm rot="1868001">
              <a:off x="3306850" y="3066506"/>
              <a:ext cx="1677637" cy="1677636"/>
            </a:xfrm>
            <a:custGeom>
              <a:avLst/>
              <a:gdLst>
                <a:gd name="connsiteX0" fmla="*/ 1128509 w 2489983"/>
                <a:gd name="connsiteY0" fmla="*/ 0 h 2489982"/>
                <a:gd name="connsiteX1" fmla="*/ 1400482 w 2489983"/>
                <a:gd name="connsiteY1" fmla="*/ 0 h 2489982"/>
                <a:gd name="connsiteX2" fmla="*/ 1468477 w 2489983"/>
                <a:gd name="connsiteY2" fmla="*/ 67995 h 2489982"/>
                <a:gd name="connsiteX3" fmla="*/ 1468477 w 2489983"/>
                <a:gd name="connsiteY3" fmla="*/ 329014 h 2489982"/>
                <a:gd name="connsiteX4" fmla="*/ 1500893 w 2489983"/>
                <a:gd name="connsiteY4" fmla="*/ 335216 h 2489982"/>
                <a:gd name="connsiteX5" fmla="*/ 1713884 w 2489983"/>
                <a:gd name="connsiteY5" fmla="*/ 419017 h 2489982"/>
                <a:gd name="connsiteX6" fmla="*/ 1762630 w 2489983"/>
                <a:gd name="connsiteY6" fmla="*/ 448631 h 2489982"/>
                <a:gd name="connsiteX7" fmla="*/ 1942769 w 2489983"/>
                <a:gd name="connsiteY7" fmla="*/ 268493 h 2489982"/>
                <a:gd name="connsiteX8" fmla="*/ 1990848 w 2489983"/>
                <a:gd name="connsiteY8" fmla="*/ 248577 h 2489982"/>
                <a:gd name="connsiteX9" fmla="*/ 2038928 w 2489983"/>
                <a:gd name="connsiteY9" fmla="*/ 268493 h 2489982"/>
                <a:gd name="connsiteX10" fmla="*/ 2231242 w 2489983"/>
                <a:gd name="connsiteY10" fmla="*/ 460806 h 2489982"/>
                <a:gd name="connsiteX11" fmla="*/ 2231242 w 2489983"/>
                <a:gd name="connsiteY11" fmla="*/ 556966 h 2489982"/>
                <a:gd name="connsiteX12" fmla="*/ 2053885 w 2489983"/>
                <a:gd name="connsiteY12" fmla="*/ 734323 h 2489982"/>
                <a:gd name="connsiteX13" fmla="*/ 2092109 w 2489983"/>
                <a:gd name="connsiteY13" fmla="*/ 797242 h 2489982"/>
                <a:gd name="connsiteX14" fmla="*/ 2175910 w 2489983"/>
                <a:gd name="connsiteY14" fmla="*/ 1010233 h 2489982"/>
                <a:gd name="connsiteX15" fmla="*/ 2181799 w 2489983"/>
                <a:gd name="connsiteY15" fmla="*/ 1041010 h 2489982"/>
                <a:gd name="connsiteX16" fmla="*/ 2421987 w 2489983"/>
                <a:gd name="connsiteY16" fmla="*/ 1041010 h 2489982"/>
                <a:gd name="connsiteX17" fmla="*/ 2489983 w 2489983"/>
                <a:gd name="connsiteY17" fmla="*/ 1109005 h 2489982"/>
                <a:gd name="connsiteX18" fmla="*/ 2489983 w 2489983"/>
                <a:gd name="connsiteY18" fmla="*/ 1380978 h 2489982"/>
                <a:gd name="connsiteX19" fmla="*/ 2421987 w 2489983"/>
                <a:gd name="connsiteY19" fmla="*/ 1448973 h 2489982"/>
                <a:gd name="connsiteX20" fmla="*/ 2181845 w 2489983"/>
                <a:gd name="connsiteY20" fmla="*/ 1448973 h 2489982"/>
                <a:gd name="connsiteX21" fmla="*/ 2131664 w 2489983"/>
                <a:gd name="connsiteY21" fmla="*/ 1610628 h 2489982"/>
                <a:gd name="connsiteX22" fmla="*/ 2069490 w 2489983"/>
                <a:gd name="connsiteY22" fmla="*/ 1732077 h 2489982"/>
                <a:gd name="connsiteX23" fmla="*/ 2045102 w 2489983"/>
                <a:gd name="connsiteY23" fmla="*/ 1766380 h 2489982"/>
                <a:gd name="connsiteX24" fmla="*/ 2211738 w 2489983"/>
                <a:gd name="connsiteY24" fmla="*/ 1933016 h 2489982"/>
                <a:gd name="connsiteX25" fmla="*/ 2211738 w 2489983"/>
                <a:gd name="connsiteY25" fmla="*/ 2029176 h 2489982"/>
                <a:gd name="connsiteX26" fmla="*/ 2019424 w 2489983"/>
                <a:gd name="connsiteY26" fmla="*/ 2221490 h 2489982"/>
                <a:gd name="connsiteX27" fmla="*/ 1923265 w 2489983"/>
                <a:gd name="connsiteY27" fmla="*/ 2221490 h 2489982"/>
                <a:gd name="connsiteX28" fmla="*/ 1749648 w 2489983"/>
                <a:gd name="connsiteY28" fmla="*/ 2047873 h 2489982"/>
                <a:gd name="connsiteX29" fmla="*/ 1673381 w 2489983"/>
                <a:gd name="connsiteY29" fmla="*/ 2091709 h 2489982"/>
                <a:gd name="connsiteX30" fmla="*/ 1478275 w 2489983"/>
                <a:gd name="connsiteY30" fmla="*/ 2160285 h 2489982"/>
                <a:gd name="connsiteX31" fmla="*/ 1468477 w 2489983"/>
                <a:gd name="connsiteY31" fmla="*/ 2161970 h 2489982"/>
                <a:gd name="connsiteX32" fmla="*/ 1468477 w 2489983"/>
                <a:gd name="connsiteY32" fmla="*/ 2421987 h 2489982"/>
                <a:gd name="connsiteX33" fmla="*/ 1400482 w 2489983"/>
                <a:gd name="connsiteY33" fmla="*/ 2489982 h 2489982"/>
                <a:gd name="connsiteX34" fmla="*/ 1128509 w 2489983"/>
                <a:gd name="connsiteY34" fmla="*/ 2489982 h 2489982"/>
                <a:gd name="connsiteX35" fmla="*/ 1060514 w 2489983"/>
                <a:gd name="connsiteY35" fmla="*/ 2421987 h 2489982"/>
                <a:gd name="connsiteX36" fmla="*/ 1060514 w 2489983"/>
                <a:gd name="connsiteY36" fmla="*/ 2160341 h 2489982"/>
                <a:gd name="connsiteX37" fmla="*/ 1031377 w 2489983"/>
                <a:gd name="connsiteY37" fmla="*/ 2154766 h 2489982"/>
                <a:gd name="connsiteX38" fmla="*/ 818386 w 2489983"/>
                <a:gd name="connsiteY38" fmla="*/ 2070965 h 2489982"/>
                <a:gd name="connsiteX39" fmla="*/ 755467 w 2489983"/>
                <a:gd name="connsiteY39" fmla="*/ 2032741 h 2489982"/>
                <a:gd name="connsiteX40" fmla="*/ 566719 w 2489983"/>
                <a:gd name="connsiteY40" fmla="*/ 2221490 h 2489982"/>
                <a:gd name="connsiteX41" fmla="*/ 470559 w 2489983"/>
                <a:gd name="connsiteY41" fmla="*/ 2221490 h 2489982"/>
                <a:gd name="connsiteX42" fmla="*/ 278245 w 2489983"/>
                <a:gd name="connsiteY42" fmla="*/ 2029176 h 2489982"/>
                <a:gd name="connsiteX43" fmla="*/ 278245 w 2489983"/>
                <a:gd name="connsiteY43" fmla="*/ 1933016 h 2489982"/>
                <a:gd name="connsiteX44" fmla="*/ 469775 w 2489983"/>
                <a:gd name="connsiteY44" fmla="*/ 1741486 h 2489982"/>
                <a:gd name="connsiteX45" fmla="*/ 440161 w 2489983"/>
                <a:gd name="connsiteY45" fmla="*/ 1692740 h 2489982"/>
                <a:gd name="connsiteX46" fmla="*/ 356360 w 2489983"/>
                <a:gd name="connsiteY46" fmla="*/ 1479749 h 2489982"/>
                <a:gd name="connsiteX47" fmla="*/ 350472 w 2489983"/>
                <a:gd name="connsiteY47" fmla="*/ 1448973 h 2489982"/>
                <a:gd name="connsiteX48" fmla="*/ 67995 w 2489983"/>
                <a:gd name="connsiteY48" fmla="*/ 1448973 h 2489982"/>
                <a:gd name="connsiteX49" fmla="*/ 0 w 2489983"/>
                <a:gd name="connsiteY49" fmla="*/ 1380978 h 2489982"/>
                <a:gd name="connsiteX50" fmla="*/ 0 w 2489983"/>
                <a:gd name="connsiteY50" fmla="*/ 1109005 h 2489982"/>
                <a:gd name="connsiteX51" fmla="*/ 67995 w 2489983"/>
                <a:gd name="connsiteY51" fmla="*/ 1041010 h 2489982"/>
                <a:gd name="connsiteX52" fmla="*/ 350425 w 2489983"/>
                <a:gd name="connsiteY52" fmla="*/ 1041010 h 2489982"/>
                <a:gd name="connsiteX53" fmla="*/ 400606 w 2489983"/>
                <a:gd name="connsiteY53" fmla="*/ 879354 h 2489982"/>
                <a:gd name="connsiteX54" fmla="*/ 461730 w 2489983"/>
                <a:gd name="connsiteY54" fmla="*/ 759955 h 2489982"/>
                <a:gd name="connsiteX55" fmla="*/ 258741 w 2489983"/>
                <a:gd name="connsiteY55" fmla="*/ 556966 h 2489982"/>
                <a:gd name="connsiteX56" fmla="*/ 258741 w 2489983"/>
                <a:gd name="connsiteY56" fmla="*/ 460806 h 2489982"/>
                <a:gd name="connsiteX57" fmla="*/ 451055 w 2489983"/>
                <a:gd name="connsiteY57" fmla="*/ 268492 h 2489982"/>
                <a:gd name="connsiteX58" fmla="*/ 499135 w 2489983"/>
                <a:gd name="connsiteY58" fmla="*/ 248577 h 2489982"/>
                <a:gd name="connsiteX59" fmla="*/ 547215 w 2489983"/>
                <a:gd name="connsiteY59" fmla="*/ 268492 h 2489982"/>
                <a:gd name="connsiteX60" fmla="*/ 743384 w 2489983"/>
                <a:gd name="connsiteY60" fmla="*/ 464662 h 2489982"/>
                <a:gd name="connsiteX61" fmla="*/ 858889 w 2489983"/>
                <a:gd name="connsiteY61" fmla="*/ 398273 h 2489982"/>
                <a:gd name="connsiteX62" fmla="*/ 1053995 w 2489983"/>
                <a:gd name="connsiteY62" fmla="*/ 329697 h 2489982"/>
                <a:gd name="connsiteX63" fmla="*/ 1060514 w 2489983"/>
                <a:gd name="connsiteY63" fmla="*/ 328576 h 2489982"/>
                <a:gd name="connsiteX64" fmla="*/ 1060514 w 2489983"/>
                <a:gd name="connsiteY64" fmla="*/ 67995 h 2489982"/>
                <a:gd name="connsiteX65" fmla="*/ 1128509 w 2489983"/>
                <a:gd name="connsiteY65" fmla="*/ 0 h 2489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489983" h="2489982">
                  <a:moveTo>
                    <a:pt x="1128509" y="0"/>
                  </a:moveTo>
                  <a:lnTo>
                    <a:pt x="1400482" y="0"/>
                  </a:lnTo>
                  <a:cubicBezTo>
                    <a:pt x="1438035" y="0"/>
                    <a:pt x="1468477" y="30442"/>
                    <a:pt x="1468477" y="67995"/>
                  </a:cubicBezTo>
                  <a:lnTo>
                    <a:pt x="1468477" y="329014"/>
                  </a:lnTo>
                  <a:lnTo>
                    <a:pt x="1500893" y="335216"/>
                  </a:lnTo>
                  <a:cubicBezTo>
                    <a:pt x="1575928" y="354522"/>
                    <a:pt x="1647335" y="382865"/>
                    <a:pt x="1713884" y="419017"/>
                  </a:cubicBezTo>
                  <a:lnTo>
                    <a:pt x="1762630" y="448631"/>
                  </a:lnTo>
                  <a:lnTo>
                    <a:pt x="1942769" y="268493"/>
                  </a:lnTo>
                  <a:cubicBezTo>
                    <a:pt x="1956046" y="255216"/>
                    <a:pt x="1973447" y="248577"/>
                    <a:pt x="1990848" y="248577"/>
                  </a:cubicBezTo>
                  <a:cubicBezTo>
                    <a:pt x="2008250" y="248577"/>
                    <a:pt x="2025651" y="255216"/>
                    <a:pt x="2038928" y="268493"/>
                  </a:cubicBezTo>
                  <a:lnTo>
                    <a:pt x="2231242" y="460806"/>
                  </a:lnTo>
                  <a:cubicBezTo>
                    <a:pt x="2257796" y="487360"/>
                    <a:pt x="2257796" y="530412"/>
                    <a:pt x="2231242" y="556966"/>
                  </a:cubicBezTo>
                  <a:lnTo>
                    <a:pt x="2053885" y="734323"/>
                  </a:lnTo>
                  <a:lnTo>
                    <a:pt x="2092109" y="797242"/>
                  </a:lnTo>
                  <a:cubicBezTo>
                    <a:pt x="2128261" y="863792"/>
                    <a:pt x="2156605" y="935199"/>
                    <a:pt x="2175910" y="1010233"/>
                  </a:cubicBezTo>
                  <a:lnTo>
                    <a:pt x="2181799" y="1041010"/>
                  </a:lnTo>
                  <a:lnTo>
                    <a:pt x="2421987" y="1041010"/>
                  </a:lnTo>
                  <a:cubicBezTo>
                    <a:pt x="2459541" y="1041010"/>
                    <a:pt x="2489983" y="1071452"/>
                    <a:pt x="2489983" y="1109005"/>
                  </a:cubicBezTo>
                  <a:lnTo>
                    <a:pt x="2489983" y="1380978"/>
                  </a:lnTo>
                  <a:cubicBezTo>
                    <a:pt x="2489983" y="1418531"/>
                    <a:pt x="2459541" y="1448973"/>
                    <a:pt x="2421987" y="1448973"/>
                  </a:cubicBezTo>
                  <a:lnTo>
                    <a:pt x="2181845" y="1448973"/>
                  </a:lnTo>
                  <a:lnTo>
                    <a:pt x="2131664" y="1610628"/>
                  </a:lnTo>
                  <a:cubicBezTo>
                    <a:pt x="2113839" y="1652771"/>
                    <a:pt x="2093026" y="1693343"/>
                    <a:pt x="2069490" y="1732077"/>
                  </a:cubicBezTo>
                  <a:lnTo>
                    <a:pt x="2045102" y="1766380"/>
                  </a:lnTo>
                  <a:lnTo>
                    <a:pt x="2211738" y="1933016"/>
                  </a:lnTo>
                  <a:cubicBezTo>
                    <a:pt x="2238292" y="1959570"/>
                    <a:pt x="2238292" y="2002622"/>
                    <a:pt x="2211738" y="2029176"/>
                  </a:cubicBezTo>
                  <a:lnTo>
                    <a:pt x="2019424" y="2221490"/>
                  </a:lnTo>
                  <a:cubicBezTo>
                    <a:pt x="1992870" y="2248044"/>
                    <a:pt x="1949819" y="2248044"/>
                    <a:pt x="1923265" y="2221490"/>
                  </a:cubicBezTo>
                  <a:lnTo>
                    <a:pt x="1749648" y="2047873"/>
                  </a:lnTo>
                  <a:lnTo>
                    <a:pt x="1673381" y="2091709"/>
                  </a:lnTo>
                  <a:cubicBezTo>
                    <a:pt x="1611782" y="2121391"/>
                    <a:pt x="1546448" y="2144548"/>
                    <a:pt x="1478275" y="2160285"/>
                  </a:cubicBezTo>
                  <a:lnTo>
                    <a:pt x="1468477" y="2161970"/>
                  </a:lnTo>
                  <a:lnTo>
                    <a:pt x="1468477" y="2421987"/>
                  </a:lnTo>
                  <a:cubicBezTo>
                    <a:pt x="1468477" y="2459540"/>
                    <a:pt x="1438035" y="2489982"/>
                    <a:pt x="1400482" y="2489982"/>
                  </a:cubicBezTo>
                  <a:lnTo>
                    <a:pt x="1128509" y="2489982"/>
                  </a:lnTo>
                  <a:cubicBezTo>
                    <a:pt x="1090956" y="2489982"/>
                    <a:pt x="1060514" y="2459540"/>
                    <a:pt x="1060514" y="2421987"/>
                  </a:cubicBezTo>
                  <a:lnTo>
                    <a:pt x="1060514" y="2160341"/>
                  </a:lnTo>
                  <a:lnTo>
                    <a:pt x="1031377" y="2154766"/>
                  </a:lnTo>
                  <a:cubicBezTo>
                    <a:pt x="956342" y="2135461"/>
                    <a:pt x="884935" y="2107117"/>
                    <a:pt x="818386" y="2070965"/>
                  </a:cubicBezTo>
                  <a:lnTo>
                    <a:pt x="755467" y="2032741"/>
                  </a:lnTo>
                  <a:lnTo>
                    <a:pt x="566719" y="2221490"/>
                  </a:lnTo>
                  <a:cubicBezTo>
                    <a:pt x="540165" y="2248044"/>
                    <a:pt x="497113" y="2248044"/>
                    <a:pt x="470559" y="2221490"/>
                  </a:cubicBezTo>
                  <a:lnTo>
                    <a:pt x="278245" y="2029176"/>
                  </a:lnTo>
                  <a:cubicBezTo>
                    <a:pt x="251691" y="2002622"/>
                    <a:pt x="251691" y="1959570"/>
                    <a:pt x="278245" y="1933016"/>
                  </a:cubicBezTo>
                  <a:lnTo>
                    <a:pt x="469775" y="1741486"/>
                  </a:lnTo>
                  <a:lnTo>
                    <a:pt x="440161" y="1692740"/>
                  </a:lnTo>
                  <a:cubicBezTo>
                    <a:pt x="404010" y="1626191"/>
                    <a:pt x="375666" y="1554784"/>
                    <a:pt x="356360" y="1479749"/>
                  </a:cubicBezTo>
                  <a:lnTo>
                    <a:pt x="350472" y="1448973"/>
                  </a:lnTo>
                  <a:lnTo>
                    <a:pt x="67995" y="1448973"/>
                  </a:lnTo>
                  <a:cubicBezTo>
                    <a:pt x="30442" y="1448973"/>
                    <a:pt x="0" y="1418531"/>
                    <a:pt x="0" y="1380978"/>
                  </a:cubicBezTo>
                  <a:lnTo>
                    <a:pt x="0" y="1109005"/>
                  </a:lnTo>
                  <a:cubicBezTo>
                    <a:pt x="0" y="1071452"/>
                    <a:pt x="30442" y="1041010"/>
                    <a:pt x="67995" y="1041010"/>
                  </a:cubicBezTo>
                  <a:lnTo>
                    <a:pt x="350425" y="1041010"/>
                  </a:lnTo>
                  <a:lnTo>
                    <a:pt x="400606" y="879354"/>
                  </a:lnTo>
                  <a:lnTo>
                    <a:pt x="461730" y="759955"/>
                  </a:lnTo>
                  <a:lnTo>
                    <a:pt x="258741" y="556966"/>
                  </a:lnTo>
                  <a:cubicBezTo>
                    <a:pt x="232187" y="530412"/>
                    <a:pt x="232187" y="487360"/>
                    <a:pt x="258741" y="460806"/>
                  </a:cubicBezTo>
                  <a:lnTo>
                    <a:pt x="451055" y="268492"/>
                  </a:lnTo>
                  <a:cubicBezTo>
                    <a:pt x="464332" y="255215"/>
                    <a:pt x="481734" y="248577"/>
                    <a:pt x="499135" y="248577"/>
                  </a:cubicBezTo>
                  <a:cubicBezTo>
                    <a:pt x="516536" y="248577"/>
                    <a:pt x="533938" y="255215"/>
                    <a:pt x="547215" y="268492"/>
                  </a:cubicBezTo>
                  <a:lnTo>
                    <a:pt x="743384" y="464662"/>
                  </a:lnTo>
                  <a:lnTo>
                    <a:pt x="858889" y="398273"/>
                  </a:lnTo>
                  <a:cubicBezTo>
                    <a:pt x="920488" y="368592"/>
                    <a:pt x="985822" y="345434"/>
                    <a:pt x="1053995" y="329697"/>
                  </a:cubicBezTo>
                  <a:lnTo>
                    <a:pt x="1060514" y="328576"/>
                  </a:lnTo>
                  <a:lnTo>
                    <a:pt x="1060514" y="67995"/>
                  </a:lnTo>
                  <a:cubicBezTo>
                    <a:pt x="1060514" y="30442"/>
                    <a:pt x="1090956" y="0"/>
                    <a:pt x="1128509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: Shape 48">
              <a:extLst>
                <a:ext uri="{FF2B5EF4-FFF2-40B4-BE49-F238E27FC236}">
                  <a16:creationId xmlns:a16="http://schemas.microsoft.com/office/drawing/2014/main" id="{069DBF4B-0CE1-2E22-F558-F430FD527E19}"/>
                </a:ext>
              </a:extLst>
            </p:cNvPr>
            <p:cNvSpPr/>
            <p:nvPr/>
          </p:nvSpPr>
          <p:spPr>
            <a:xfrm rot="207651">
              <a:off x="5612098" y="1350846"/>
              <a:ext cx="1677637" cy="1677636"/>
            </a:xfrm>
            <a:custGeom>
              <a:avLst/>
              <a:gdLst>
                <a:gd name="connsiteX0" fmla="*/ 1128509 w 2489983"/>
                <a:gd name="connsiteY0" fmla="*/ 0 h 2489982"/>
                <a:gd name="connsiteX1" fmla="*/ 1400482 w 2489983"/>
                <a:gd name="connsiteY1" fmla="*/ 0 h 2489982"/>
                <a:gd name="connsiteX2" fmla="*/ 1468477 w 2489983"/>
                <a:gd name="connsiteY2" fmla="*/ 67995 h 2489982"/>
                <a:gd name="connsiteX3" fmla="*/ 1468477 w 2489983"/>
                <a:gd name="connsiteY3" fmla="*/ 329014 h 2489982"/>
                <a:gd name="connsiteX4" fmla="*/ 1500893 w 2489983"/>
                <a:gd name="connsiteY4" fmla="*/ 335216 h 2489982"/>
                <a:gd name="connsiteX5" fmla="*/ 1713884 w 2489983"/>
                <a:gd name="connsiteY5" fmla="*/ 419017 h 2489982"/>
                <a:gd name="connsiteX6" fmla="*/ 1762630 w 2489983"/>
                <a:gd name="connsiteY6" fmla="*/ 448631 h 2489982"/>
                <a:gd name="connsiteX7" fmla="*/ 1942769 w 2489983"/>
                <a:gd name="connsiteY7" fmla="*/ 268493 h 2489982"/>
                <a:gd name="connsiteX8" fmla="*/ 1990848 w 2489983"/>
                <a:gd name="connsiteY8" fmla="*/ 248577 h 2489982"/>
                <a:gd name="connsiteX9" fmla="*/ 2038928 w 2489983"/>
                <a:gd name="connsiteY9" fmla="*/ 268493 h 2489982"/>
                <a:gd name="connsiteX10" fmla="*/ 2231242 w 2489983"/>
                <a:gd name="connsiteY10" fmla="*/ 460806 h 2489982"/>
                <a:gd name="connsiteX11" fmla="*/ 2231242 w 2489983"/>
                <a:gd name="connsiteY11" fmla="*/ 556966 h 2489982"/>
                <a:gd name="connsiteX12" fmla="*/ 2053885 w 2489983"/>
                <a:gd name="connsiteY12" fmla="*/ 734323 h 2489982"/>
                <a:gd name="connsiteX13" fmla="*/ 2092109 w 2489983"/>
                <a:gd name="connsiteY13" fmla="*/ 797242 h 2489982"/>
                <a:gd name="connsiteX14" fmla="*/ 2175910 w 2489983"/>
                <a:gd name="connsiteY14" fmla="*/ 1010233 h 2489982"/>
                <a:gd name="connsiteX15" fmla="*/ 2181799 w 2489983"/>
                <a:gd name="connsiteY15" fmla="*/ 1041010 h 2489982"/>
                <a:gd name="connsiteX16" fmla="*/ 2421987 w 2489983"/>
                <a:gd name="connsiteY16" fmla="*/ 1041010 h 2489982"/>
                <a:gd name="connsiteX17" fmla="*/ 2489983 w 2489983"/>
                <a:gd name="connsiteY17" fmla="*/ 1109005 h 2489982"/>
                <a:gd name="connsiteX18" fmla="*/ 2489983 w 2489983"/>
                <a:gd name="connsiteY18" fmla="*/ 1380978 h 2489982"/>
                <a:gd name="connsiteX19" fmla="*/ 2421987 w 2489983"/>
                <a:gd name="connsiteY19" fmla="*/ 1448973 h 2489982"/>
                <a:gd name="connsiteX20" fmla="*/ 2181845 w 2489983"/>
                <a:gd name="connsiteY20" fmla="*/ 1448973 h 2489982"/>
                <a:gd name="connsiteX21" fmla="*/ 2131664 w 2489983"/>
                <a:gd name="connsiteY21" fmla="*/ 1610628 h 2489982"/>
                <a:gd name="connsiteX22" fmla="*/ 2069490 w 2489983"/>
                <a:gd name="connsiteY22" fmla="*/ 1732077 h 2489982"/>
                <a:gd name="connsiteX23" fmla="*/ 2045102 w 2489983"/>
                <a:gd name="connsiteY23" fmla="*/ 1766380 h 2489982"/>
                <a:gd name="connsiteX24" fmla="*/ 2211738 w 2489983"/>
                <a:gd name="connsiteY24" fmla="*/ 1933016 h 2489982"/>
                <a:gd name="connsiteX25" fmla="*/ 2211738 w 2489983"/>
                <a:gd name="connsiteY25" fmla="*/ 2029176 h 2489982"/>
                <a:gd name="connsiteX26" fmla="*/ 2019424 w 2489983"/>
                <a:gd name="connsiteY26" fmla="*/ 2221490 h 2489982"/>
                <a:gd name="connsiteX27" fmla="*/ 1923265 w 2489983"/>
                <a:gd name="connsiteY27" fmla="*/ 2221490 h 2489982"/>
                <a:gd name="connsiteX28" fmla="*/ 1749648 w 2489983"/>
                <a:gd name="connsiteY28" fmla="*/ 2047873 h 2489982"/>
                <a:gd name="connsiteX29" fmla="*/ 1673381 w 2489983"/>
                <a:gd name="connsiteY29" fmla="*/ 2091709 h 2489982"/>
                <a:gd name="connsiteX30" fmla="*/ 1478275 w 2489983"/>
                <a:gd name="connsiteY30" fmla="*/ 2160285 h 2489982"/>
                <a:gd name="connsiteX31" fmla="*/ 1468477 w 2489983"/>
                <a:gd name="connsiteY31" fmla="*/ 2161970 h 2489982"/>
                <a:gd name="connsiteX32" fmla="*/ 1468477 w 2489983"/>
                <a:gd name="connsiteY32" fmla="*/ 2421987 h 2489982"/>
                <a:gd name="connsiteX33" fmla="*/ 1400482 w 2489983"/>
                <a:gd name="connsiteY33" fmla="*/ 2489982 h 2489982"/>
                <a:gd name="connsiteX34" fmla="*/ 1128509 w 2489983"/>
                <a:gd name="connsiteY34" fmla="*/ 2489982 h 2489982"/>
                <a:gd name="connsiteX35" fmla="*/ 1060514 w 2489983"/>
                <a:gd name="connsiteY35" fmla="*/ 2421987 h 2489982"/>
                <a:gd name="connsiteX36" fmla="*/ 1060514 w 2489983"/>
                <a:gd name="connsiteY36" fmla="*/ 2160341 h 2489982"/>
                <a:gd name="connsiteX37" fmla="*/ 1031377 w 2489983"/>
                <a:gd name="connsiteY37" fmla="*/ 2154766 h 2489982"/>
                <a:gd name="connsiteX38" fmla="*/ 818386 w 2489983"/>
                <a:gd name="connsiteY38" fmla="*/ 2070965 h 2489982"/>
                <a:gd name="connsiteX39" fmla="*/ 755467 w 2489983"/>
                <a:gd name="connsiteY39" fmla="*/ 2032741 h 2489982"/>
                <a:gd name="connsiteX40" fmla="*/ 566719 w 2489983"/>
                <a:gd name="connsiteY40" fmla="*/ 2221490 h 2489982"/>
                <a:gd name="connsiteX41" fmla="*/ 470559 w 2489983"/>
                <a:gd name="connsiteY41" fmla="*/ 2221490 h 2489982"/>
                <a:gd name="connsiteX42" fmla="*/ 278245 w 2489983"/>
                <a:gd name="connsiteY42" fmla="*/ 2029176 h 2489982"/>
                <a:gd name="connsiteX43" fmla="*/ 278245 w 2489983"/>
                <a:gd name="connsiteY43" fmla="*/ 1933016 h 2489982"/>
                <a:gd name="connsiteX44" fmla="*/ 469775 w 2489983"/>
                <a:gd name="connsiteY44" fmla="*/ 1741486 h 2489982"/>
                <a:gd name="connsiteX45" fmla="*/ 440161 w 2489983"/>
                <a:gd name="connsiteY45" fmla="*/ 1692740 h 2489982"/>
                <a:gd name="connsiteX46" fmla="*/ 356360 w 2489983"/>
                <a:gd name="connsiteY46" fmla="*/ 1479749 h 2489982"/>
                <a:gd name="connsiteX47" fmla="*/ 350472 w 2489983"/>
                <a:gd name="connsiteY47" fmla="*/ 1448973 h 2489982"/>
                <a:gd name="connsiteX48" fmla="*/ 67995 w 2489983"/>
                <a:gd name="connsiteY48" fmla="*/ 1448973 h 2489982"/>
                <a:gd name="connsiteX49" fmla="*/ 0 w 2489983"/>
                <a:gd name="connsiteY49" fmla="*/ 1380978 h 2489982"/>
                <a:gd name="connsiteX50" fmla="*/ 0 w 2489983"/>
                <a:gd name="connsiteY50" fmla="*/ 1109005 h 2489982"/>
                <a:gd name="connsiteX51" fmla="*/ 67995 w 2489983"/>
                <a:gd name="connsiteY51" fmla="*/ 1041010 h 2489982"/>
                <a:gd name="connsiteX52" fmla="*/ 350425 w 2489983"/>
                <a:gd name="connsiteY52" fmla="*/ 1041010 h 2489982"/>
                <a:gd name="connsiteX53" fmla="*/ 400606 w 2489983"/>
                <a:gd name="connsiteY53" fmla="*/ 879354 h 2489982"/>
                <a:gd name="connsiteX54" fmla="*/ 461730 w 2489983"/>
                <a:gd name="connsiteY54" fmla="*/ 759955 h 2489982"/>
                <a:gd name="connsiteX55" fmla="*/ 258741 w 2489983"/>
                <a:gd name="connsiteY55" fmla="*/ 556966 h 2489982"/>
                <a:gd name="connsiteX56" fmla="*/ 258741 w 2489983"/>
                <a:gd name="connsiteY56" fmla="*/ 460806 h 2489982"/>
                <a:gd name="connsiteX57" fmla="*/ 451055 w 2489983"/>
                <a:gd name="connsiteY57" fmla="*/ 268492 h 2489982"/>
                <a:gd name="connsiteX58" fmla="*/ 499135 w 2489983"/>
                <a:gd name="connsiteY58" fmla="*/ 248577 h 2489982"/>
                <a:gd name="connsiteX59" fmla="*/ 547215 w 2489983"/>
                <a:gd name="connsiteY59" fmla="*/ 268492 h 2489982"/>
                <a:gd name="connsiteX60" fmla="*/ 743384 w 2489983"/>
                <a:gd name="connsiteY60" fmla="*/ 464662 h 2489982"/>
                <a:gd name="connsiteX61" fmla="*/ 858889 w 2489983"/>
                <a:gd name="connsiteY61" fmla="*/ 398273 h 2489982"/>
                <a:gd name="connsiteX62" fmla="*/ 1053995 w 2489983"/>
                <a:gd name="connsiteY62" fmla="*/ 329697 h 2489982"/>
                <a:gd name="connsiteX63" fmla="*/ 1060514 w 2489983"/>
                <a:gd name="connsiteY63" fmla="*/ 328576 h 2489982"/>
                <a:gd name="connsiteX64" fmla="*/ 1060514 w 2489983"/>
                <a:gd name="connsiteY64" fmla="*/ 67995 h 2489982"/>
                <a:gd name="connsiteX65" fmla="*/ 1128509 w 2489983"/>
                <a:gd name="connsiteY65" fmla="*/ 0 h 2489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489983" h="2489982">
                  <a:moveTo>
                    <a:pt x="1128509" y="0"/>
                  </a:moveTo>
                  <a:lnTo>
                    <a:pt x="1400482" y="0"/>
                  </a:lnTo>
                  <a:cubicBezTo>
                    <a:pt x="1438035" y="0"/>
                    <a:pt x="1468477" y="30442"/>
                    <a:pt x="1468477" y="67995"/>
                  </a:cubicBezTo>
                  <a:lnTo>
                    <a:pt x="1468477" y="329014"/>
                  </a:lnTo>
                  <a:lnTo>
                    <a:pt x="1500893" y="335216"/>
                  </a:lnTo>
                  <a:cubicBezTo>
                    <a:pt x="1575928" y="354522"/>
                    <a:pt x="1647335" y="382865"/>
                    <a:pt x="1713884" y="419017"/>
                  </a:cubicBezTo>
                  <a:lnTo>
                    <a:pt x="1762630" y="448631"/>
                  </a:lnTo>
                  <a:lnTo>
                    <a:pt x="1942769" y="268493"/>
                  </a:lnTo>
                  <a:cubicBezTo>
                    <a:pt x="1956046" y="255216"/>
                    <a:pt x="1973447" y="248577"/>
                    <a:pt x="1990848" y="248577"/>
                  </a:cubicBezTo>
                  <a:cubicBezTo>
                    <a:pt x="2008250" y="248577"/>
                    <a:pt x="2025651" y="255216"/>
                    <a:pt x="2038928" y="268493"/>
                  </a:cubicBezTo>
                  <a:lnTo>
                    <a:pt x="2231242" y="460806"/>
                  </a:lnTo>
                  <a:cubicBezTo>
                    <a:pt x="2257796" y="487360"/>
                    <a:pt x="2257796" y="530412"/>
                    <a:pt x="2231242" y="556966"/>
                  </a:cubicBezTo>
                  <a:lnTo>
                    <a:pt x="2053885" y="734323"/>
                  </a:lnTo>
                  <a:lnTo>
                    <a:pt x="2092109" y="797242"/>
                  </a:lnTo>
                  <a:cubicBezTo>
                    <a:pt x="2128261" y="863792"/>
                    <a:pt x="2156605" y="935199"/>
                    <a:pt x="2175910" y="1010233"/>
                  </a:cubicBezTo>
                  <a:lnTo>
                    <a:pt x="2181799" y="1041010"/>
                  </a:lnTo>
                  <a:lnTo>
                    <a:pt x="2421987" y="1041010"/>
                  </a:lnTo>
                  <a:cubicBezTo>
                    <a:pt x="2459541" y="1041010"/>
                    <a:pt x="2489983" y="1071452"/>
                    <a:pt x="2489983" y="1109005"/>
                  </a:cubicBezTo>
                  <a:lnTo>
                    <a:pt x="2489983" y="1380978"/>
                  </a:lnTo>
                  <a:cubicBezTo>
                    <a:pt x="2489983" y="1418531"/>
                    <a:pt x="2459541" y="1448973"/>
                    <a:pt x="2421987" y="1448973"/>
                  </a:cubicBezTo>
                  <a:lnTo>
                    <a:pt x="2181845" y="1448973"/>
                  </a:lnTo>
                  <a:lnTo>
                    <a:pt x="2131664" y="1610628"/>
                  </a:lnTo>
                  <a:cubicBezTo>
                    <a:pt x="2113839" y="1652771"/>
                    <a:pt x="2093026" y="1693343"/>
                    <a:pt x="2069490" y="1732077"/>
                  </a:cubicBezTo>
                  <a:lnTo>
                    <a:pt x="2045102" y="1766380"/>
                  </a:lnTo>
                  <a:lnTo>
                    <a:pt x="2211738" y="1933016"/>
                  </a:lnTo>
                  <a:cubicBezTo>
                    <a:pt x="2238292" y="1959570"/>
                    <a:pt x="2238292" y="2002622"/>
                    <a:pt x="2211738" y="2029176"/>
                  </a:cubicBezTo>
                  <a:lnTo>
                    <a:pt x="2019424" y="2221490"/>
                  </a:lnTo>
                  <a:cubicBezTo>
                    <a:pt x="1992870" y="2248044"/>
                    <a:pt x="1949819" y="2248044"/>
                    <a:pt x="1923265" y="2221490"/>
                  </a:cubicBezTo>
                  <a:lnTo>
                    <a:pt x="1749648" y="2047873"/>
                  </a:lnTo>
                  <a:lnTo>
                    <a:pt x="1673381" y="2091709"/>
                  </a:lnTo>
                  <a:cubicBezTo>
                    <a:pt x="1611782" y="2121391"/>
                    <a:pt x="1546448" y="2144548"/>
                    <a:pt x="1478275" y="2160285"/>
                  </a:cubicBezTo>
                  <a:lnTo>
                    <a:pt x="1468477" y="2161970"/>
                  </a:lnTo>
                  <a:lnTo>
                    <a:pt x="1468477" y="2421987"/>
                  </a:lnTo>
                  <a:cubicBezTo>
                    <a:pt x="1468477" y="2459540"/>
                    <a:pt x="1438035" y="2489982"/>
                    <a:pt x="1400482" y="2489982"/>
                  </a:cubicBezTo>
                  <a:lnTo>
                    <a:pt x="1128509" y="2489982"/>
                  </a:lnTo>
                  <a:cubicBezTo>
                    <a:pt x="1090956" y="2489982"/>
                    <a:pt x="1060514" y="2459540"/>
                    <a:pt x="1060514" y="2421987"/>
                  </a:cubicBezTo>
                  <a:lnTo>
                    <a:pt x="1060514" y="2160341"/>
                  </a:lnTo>
                  <a:lnTo>
                    <a:pt x="1031377" y="2154766"/>
                  </a:lnTo>
                  <a:cubicBezTo>
                    <a:pt x="956342" y="2135461"/>
                    <a:pt x="884935" y="2107117"/>
                    <a:pt x="818386" y="2070965"/>
                  </a:cubicBezTo>
                  <a:lnTo>
                    <a:pt x="755467" y="2032741"/>
                  </a:lnTo>
                  <a:lnTo>
                    <a:pt x="566719" y="2221490"/>
                  </a:lnTo>
                  <a:cubicBezTo>
                    <a:pt x="540165" y="2248044"/>
                    <a:pt x="497113" y="2248044"/>
                    <a:pt x="470559" y="2221490"/>
                  </a:cubicBezTo>
                  <a:lnTo>
                    <a:pt x="278245" y="2029176"/>
                  </a:lnTo>
                  <a:cubicBezTo>
                    <a:pt x="251691" y="2002622"/>
                    <a:pt x="251691" y="1959570"/>
                    <a:pt x="278245" y="1933016"/>
                  </a:cubicBezTo>
                  <a:lnTo>
                    <a:pt x="469775" y="1741486"/>
                  </a:lnTo>
                  <a:lnTo>
                    <a:pt x="440161" y="1692740"/>
                  </a:lnTo>
                  <a:cubicBezTo>
                    <a:pt x="404010" y="1626191"/>
                    <a:pt x="375666" y="1554784"/>
                    <a:pt x="356360" y="1479749"/>
                  </a:cubicBezTo>
                  <a:lnTo>
                    <a:pt x="350472" y="1448973"/>
                  </a:lnTo>
                  <a:lnTo>
                    <a:pt x="67995" y="1448973"/>
                  </a:lnTo>
                  <a:cubicBezTo>
                    <a:pt x="30442" y="1448973"/>
                    <a:pt x="0" y="1418531"/>
                    <a:pt x="0" y="1380978"/>
                  </a:cubicBezTo>
                  <a:lnTo>
                    <a:pt x="0" y="1109005"/>
                  </a:lnTo>
                  <a:cubicBezTo>
                    <a:pt x="0" y="1071452"/>
                    <a:pt x="30442" y="1041010"/>
                    <a:pt x="67995" y="1041010"/>
                  </a:cubicBezTo>
                  <a:lnTo>
                    <a:pt x="350425" y="1041010"/>
                  </a:lnTo>
                  <a:lnTo>
                    <a:pt x="400606" y="879354"/>
                  </a:lnTo>
                  <a:lnTo>
                    <a:pt x="461730" y="759955"/>
                  </a:lnTo>
                  <a:lnTo>
                    <a:pt x="258741" y="556966"/>
                  </a:lnTo>
                  <a:cubicBezTo>
                    <a:pt x="232187" y="530412"/>
                    <a:pt x="232187" y="487360"/>
                    <a:pt x="258741" y="460806"/>
                  </a:cubicBezTo>
                  <a:lnTo>
                    <a:pt x="451055" y="268492"/>
                  </a:lnTo>
                  <a:cubicBezTo>
                    <a:pt x="464332" y="255215"/>
                    <a:pt x="481734" y="248577"/>
                    <a:pt x="499135" y="248577"/>
                  </a:cubicBezTo>
                  <a:cubicBezTo>
                    <a:pt x="516536" y="248577"/>
                    <a:pt x="533938" y="255215"/>
                    <a:pt x="547215" y="268492"/>
                  </a:cubicBezTo>
                  <a:lnTo>
                    <a:pt x="743384" y="464662"/>
                  </a:lnTo>
                  <a:lnTo>
                    <a:pt x="858889" y="398273"/>
                  </a:lnTo>
                  <a:cubicBezTo>
                    <a:pt x="920488" y="368592"/>
                    <a:pt x="985822" y="345434"/>
                    <a:pt x="1053995" y="329697"/>
                  </a:cubicBezTo>
                  <a:lnTo>
                    <a:pt x="1060514" y="328576"/>
                  </a:lnTo>
                  <a:lnTo>
                    <a:pt x="1060514" y="67995"/>
                  </a:lnTo>
                  <a:cubicBezTo>
                    <a:pt x="1060514" y="30442"/>
                    <a:pt x="1090956" y="0"/>
                    <a:pt x="1128509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: Shape 51">
              <a:extLst>
                <a:ext uri="{FF2B5EF4-FFF2-40B4-BE49-F238E27FC236}">
                  <a16:creationId xmlns:a16="http://schemas.microsoft.com/office/drawing/2014/main" id="{BACEC32C-0F93-2732-1F7E-5FB7D7AEBBAB}"/>
                </a:ext>
              </a:extLst>
            </p:cNvPr>
            <p:cNvSpPr/>
            <p:nvPr/>
          </p:nvSpPr>
          <p:spPr>
            <a:xfrm>
              <a:off x="4922574" y="2912155"/>
              <a:ext cx="2303394" cy="2303393"/>
            </a:xfrm>
            <a:custGeom>
              <a:avLst/>
              <a:gdLst>
                <a:gd name="connsiteX0" fmla="*/ 1196692 w 2489983"/>
                <a:gd name="connsiteY0" fmla="*/ 0 h 2489982"/>
                <a:gd name="connsiteX1" fmla="*/ 1293297 w 2489983"/>
                <a:gd name="connsiteY1" fmla="*/ 0 h 2489982"/>
                <a:gd name="connsiteX2" fmla="*/ 1448976 w 2489983"/>
                <a:gd name="connsiteY2" fmla="*/ 155679 h 2489982"/>
                <a:gd name="connsiteX3" fmla="*/ 1448976 w 2489983"/>
                <a:gd name="connsiteY3" fmla="*/ 317845 h 2489982"/>
                <a:gd name="connsiteX4" fmla="*/ 1527399 w 2489983"/>
                <a:gd name="connsiteY4" fmla="*/ 338010 h 2489982"/>
                <a:gd name="connsiteX5" fmla="*/ 1532107 w 2489983"/>
                <a:gd name="connsiteY5" fmla="*/ 339733 h 2489982"/>
                <a:gd name="connsiteX6" fmla="*/ 1612382 w 2489983"/>
                <a:gd name="connsiteY6" fmla="*/ 200692 h 2489982"/>
                <a:gd name="connsiteX7" fmla="*/ 1826721 w 2489983"/>
                <a:gd name="connsiteY7" fmla="*/ 143260 h 2489982"/>
                <a:gd name="connsiteX8" fmla="*/ 1908257 w 2489983"/>
                <a:gd name="connsiteY8" fmla="*/ 190335 h 2489982"/>
                <a:gd name="connsiteX9" fmla="*/ 1965689 w 2489983"/>
                <a:gd name="connsiteY9" fmla="*/ 404674 h 2489982"/>
                <a:gd name="connsiteX10" fmla="*/ 1883814 w 2489983"/>
                <a:gd name="connsiteY10" fmla="*/ 546486 h 2489982"/>
                <a:gd name="connsiteX11" fmla="*/ 1916517 w 2489983"/>
                <a:gd name="connsiteY11" fmla="*/ 573468 h 2489982"/>
                <a:gd name="connsiteX12" fmla="*/ 1943499 w 2489983"/>
                <a:gd name="connsiteY12" fmla="*/ 606171 h 2489982"/>
                <a:gd name="connsiteX13" fmla="*/ 2103036 w 2489983"/>
                <a:gd name="connsiteY13" fmla="*/ 514062 h 2489982"/>
                <a:gd name="connsiteX14" fmla="*/ 2289415 w 2489983"/>
                <a:gd name="connsiteY14" fmla="*/ 564002 h 2489982"/>
                <a:gd name="connsiteX15" fmla="*/ 2356958 w 2489983"/>
                <a:gd name="connsiteY15" fmla="*/ 680989 h 2489982"/>
                <a:gd name="connsiteX16" fmla="*/ 2307017 w 2489983"/>
                <a:gd name="connsiteY16" fmla="*/ 867368 h 2489982"/>
                <a:gd name="connsiteX17" fmla="*/ 2150252 w 2489983"/>
                <a:gd name="connsiteY17" fmla="*/ 957877 h 2489982"/>
                <a:gd name="connsiteX18" fmla="*/ 2151975 w 2489983"/>
                <a:gd name="connsiteY18" fmla="*/ 962586 h 2489982"/>
                <a:gd name="connsiteX19" fmla="*/ 2172140 w 2489983"/>
                <a:gd name="connsiteY19" fmla="*/ 1041010 h 2489982"/>
                <a:gd name="connsiteX20" fmla="*/ 2384409 w 2489983"/>
                <a:gd name="connsiteY20" fmla="*/ 1041010 h 2489982"/>
                <a:gd name="connsiteX21" fmla="*/ 2489983 w 2489983"/>
                <a:gd name="connsiteY21" fmla="*/ 1146583 h 2489982"/>
                <a:gd name="connsiteX22" fmla="*/ 2489983 w 2489983"/>
                <a:gd name="connsiteY22" fmla="*/ 1343400 h 2489982"/>
                <a:gd name="connsiteX23" fmla="*/ 2384409 w 2489983"/>
                <a:gd name="connsiteY23" fmla="*/ 1448973 h 2489982"/>
                <a:gd name="connsiteX24" fmla="*/ 2172140 w 2489983"/>
                <a:gd name="connsiteY24" fmla="*/ 1448973 h 2489982"/>
                <a:gd name="connsiteX25" fmla="*/ 2151975 w 2489983"/>
                <a:gd name="connsiteY25" fmla="*/ 1527396 h 2489982"/>
                <a:gd name="connsiteX26" fmla="*/ 2150251 w 2489983"/>
                <a:gd name="connsiteY26" fmla="*/ 1532107 h 2489982"/>
                <a:gd name="connsiteX27" fmla="*/ 2321833 w 2489983"/>
                <a:gd name="connsiteY27" fmla="*/ 1631169 h 2489982"/>
                <a:gd name="connsiteX28" fmla="*/ 2365511 w 2489983"/>
                <a:gd name="connsiteY28" fmla="*/ 1794176 h 2489982"/>
                <a:gd name="connsiteX29" fmla="*/ 2280858 w 2489983"/>
                <a:gd name="connsiteY29" fmla="*/ 1940798 h 2489982"/>
                <a:gd name="connsiteX30" fmla="*/ 2117852 w 2489983"/>
                <a:gd name="connsiteY30" fmla="*/ 1984475 h 2489982"/>
                <a:gd name="connsiteX31" fmla="*/ 1943499 w 2489983"/>
                <a:gd name="connsiteY31" fmla="*/ 1883812 h 2489982"/>
                <a:gd name="connsiteX32" fmla="*/ 1916517 w 2489983"/>
                <a:gd name="connsiteY32" fmla="*/ 1916514 h 2489982"/>
                <a:gd name="connsiteX33" fmla="*/ 1883811 w 2489983"/>
                <a:gd name="connsiteY33" fmla="*/ 1943499 h 2489982"/>
                <a:gd name="connsiteX34" fmla="*/ 1983246 w 2489983"/>
                <a:gd name="connsiteY34" fmla="*/ 2115725 h 2489982"/>
                <a:gd name="connsiteX35" fmla="*/ 1938669 w 2489983"/>
                <a:gd name="connsiteY35" fmla="*/ 2282087 h 2489982"/>
                <a:gd name="connsiteX36" fmla="*/ 1796301 w 2489983"/>
                <a:gd name="connsiteY36" fmla="*/ 2364283 h 2489982"/>
                <a:gd name="connsiteX37" fmla="*/ 1629939 w 2489983"/>
                <a:gd name="connsiteY37" fmla="*/ 2319707 h 2489982"/>
                <a:gd name="connsiteX38" fmla="*/ 1532103 w 2489983"/>
                <a:gd name="connsiteY38" fmla="*/ 2150251 h 2489982"/>
                <a:gd name="connsiteX39" fmla="*/ 1527399 w 2489983"/>
                <a:gd name="connsiteY39" fmla="*/ 2151973 h 2489982"/>
                <a:gd name="connsiteX40" fmla="*/ 1448976 w 2489983"/>
                <a:gd name="connsiteY40" fmla="*/ 2172137 h 2489982"/>
                <a:gd name="connsiteX41" fmla="*/ 1448976 w 2489983"/>
                <a:gd name="connsiteY41" fmla="*/ 2334303 h 2489982"/>
                <a:gd name="connsiteX42" fmla="*/ 1293297 w 2489983"/>
                <a:gd name="connsiteY42" fmla="*/ 2489982 h 2489982"/>
                <a:gd name="connsiteX43" fmla="*/ 1196692 w 2489983"/>
                <a:gd name="connsiteY43" fmla="*/ 2489982 h 2489982"/>
                <a:gd name="connsiteX44" fmla="*/ 1041013 w 2489983"/>
                <a:gd name="connsiteY44" fmla="*/ 2334303 h 2489982"/>
                <a:gd name="connsiteX45" fmla="*/ 1041013 w 2489983"/>
                <a:gd name="connsiteY45" fmla="*/ 2172137 h 2489982"/>
                <a:gd name="connsiteX46" fmla="*/ 962589 w 2489983"/>
                <a:gd name="connsiteY46" fmla="*/ 2151973 h 2489982"/>
                <a:gd name="connsiteX47" fmla="*/ 957880 w 2489983"/>
                <a:gd name="connsiteY47" fmla="*/ 2150249 h 2489982"/>
                <a:gd name="connsiteX48" fmla="*/ 877604 w 2489983"/>
                <a:gd name="connsiteY48" fmla="*/ 2289290 h 2489982"/>
                <a:gd name="connsiteX49" fmla="*/ 663265 w 2489983"/>
                <a:gd name="connsiteY49" fmla="*/ 2346722 h 2489982"/>
                <a:gd name="connsiteX50" fmla="*/ 581730 w 2489983"/>
                <a:gd name="connsiteY50" fmla="*/ 2299648 h 2489982"/>
                <a:gd name="connsiteX51" fmla="*/ 524298 w 2489983"/>
                <a:gd name="connsiteY51" fmla="*/ 2085309 h 2489982"/>
                <a:gd name="connsiteX52" fmla="*/ 606174 w 2489983"/>
                <a:gd name="connsiteY52" fmla="*/ 1943497 h 2489982"/>
                <a:gd name="connsiteX53" fmla="*/ 573471 w 2489983"/>
                <a:gd name="connsiteY53" fmla="*/ 1916514 h 2489982"/>
                <a:gd name="connsiteX54" fmla="*/ 546488 w 2489983"/>
                <a:gd name="connsiteY54" fmla="*/ 1883810 h 2489982"/>
                <a:gd name="connsiteX55" fmla="*/ 386949 w 2489983"/>
                <a:gd name="connsiteY55" fmla="*/ 1975920 h 2489982"/>
                <a:gd name="connsiteX56" fmla="*/ 200570 w 2489983"/>
                <a:gd name="connsiteY56" fmla="*/ 1925980 h 2489982"/>
                <a:gd name="connsiteX57" fmla="*/ 133027 w 2489983"/>
                <a:gd name="connsiteY57" fmla="*/ 1808993 h 2489982"/>
                <a:gd name="connsiteX58" fmla="*/ 182967 w 2489983"/>
                <a:gd name="connsiteY58" fmla="*/ 1622614 h 2489982"/>
                <a:gd name="connsiteX59" fmla="*/ 339736 w 2489983"/>
                <a:gd name="connsiteY59" fmla="*/ 1532104 h 2489982"/>
                <a:gd name="connsiteX60" fmla="*/ 338012 w 2489983"/>
                <a:gd name="connsiteY60" fmla="*/ 1527396 h 2489982"/>
                <a:gd name="connsiteX61" fmla="*/ 317848 w 2489983"/>
                <a:gd name="connsiteY61" fmla="*/ 1448973 h 2489982"/>
                <a:gd name="connsiteX62" fmla="*/ 105573 w 2489983"/>
                <a:gd name="connsiteY62" fmla="*/ 1448973 h 2489982"/>
                <a:gd name="connsiteX63" fmla="*/ 0 w 2489983"/>
                <a:gd name="connsiteY63" fmla="*/ 1343400 h 2489982"/>
                <a:gd name="connsiteX64" fmla="*/ 0 w 2489983"/>
                <a:gd name="connsiteY64" fmla="*/ 1146583 h 2489982"/>
                <a:gd name="connsiteX65" fmla="*/ 105573 w 2489983"/>
                <a:gd name="connsiteY65" fmla="*/ 1041010 h 2489982"/>
                <a:gd name="connsiteX66" fmla="*/ 317848 w 2489983"/>
                <a:gd name="connsiteY66" fmla="*/ 1041010 h 2489982"/>
                <a:gd name="connsiteX67" fmla="*/ 338012 w 2489983"/>
                <a:gd name="connsiteY67" fmla="*/ 962586 h 2489982"/>
                <a:gd name="connsiteX68" fmla="*/ 339735 w 2489983"/>
                <a:gd name="connsiteY68" fmla="*/ 957879 h 2489982"/>
                <a:gd name="connsiteX69" fmla="*/ 168148 w 2489983"/>
                <a:gd name="connsiteY69" fmla="*/ 858813 h 2489982"/>
                <a:gd name="connsiteX70" fmla="*/ 124470 w 2489983"/>
                <a:gd name="connsiteY70" fmla="*/ 695807 h 2489982"/>
                <a:gd name="connsiteX71" fmla="*/ 209123 w 2489983"/>
                <a:gd name="connsiteY71" fmla="*/ 549185 h 2489982"/>
                <a:gd name="connsiteX72" fmla="*/ 372129 w 2489983"/>
                <a:gd name="connsiteY72" fmla="*/ 505507 h 2489982"/>
                <a:gd name="connsiteX73" fmla="*/ 546487 w 2489983"/>
                <a:gd name="connsiteY73" fmla="*/ 606173 h 2489982"/>
                <a:gd name="connsiteX74" fmla="*/ 573471 w 2489983"/>
                <a:gd name="connsiteY74" fmla="*/ 573468 h 2489982"/>
                <a:gd name="connsiteX75" fmla="*/ 606171 w 2489983"/>
                <a:gd name="connsiteY75" fmla="*/ 546488 h 2489982"/>
                <a:gd name="connsiteX76" fmla="*/ 506733 w 2489983"/>
                <a:gd name="connsiteY76" fmla="*/ 374257 h 2489982"/>
                <a:gd name="connsiteX77" fmla="*/ 551309 w 2489983"/>
                <a:gd name="connsiteY77" fmla="*/ 207896 h 2489982"/>
                <a:gd name="connsiteX78" fmla="*/ 693678 w 2489983"/>
                <a:gd name="connsiteY78" fmla="*/ 125699 h 2489982"/>
                <a:gd name="connsiteX79" fmla="*/ 860039 w 2489983"/>
                <a:gd name="connsiteY79" fmla="*/ 170275 h 2489982"/>
                <a:gd name="connsiteX80" fmla="*/ 957877 w 2489983"/>
                <a:gd name="connsiteY80" fmla="*/ 339735 h 2489982"/>
                <a:gd name="connsiteX81" fmla="*/ 962589 w 2489983"/>
                <a:gd name="connsiteY81" fmla="*/ 338010 h 2489982"/>
                <a:gd name="connsiteX82" fmla="*/ 1041013 w 2489983"/>
                <a:gd name="connsiteY82" fmla="*/ 317845 h 2489982"/>
                <a:gd name="connsiteX83" fmla="*/ 1041013 w 2489983"/>
                <a:gd name="connsiteY83" fmla="*/ 155679 h 2489982"/>
                <a:gd name="connsiteX84" fmla="*/ 1196692 w 2489983"/>
                <a:gd name="connsiteY84" fmla="*/ 0 h 2489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2489983" h="2489982">
                  <a:moveTo>
                    <a:pt x="1196692" y="0"/>
                  </a:moveTo>
                  <a:lnTo>
                    <a:pt x="1293297" y="0"/>
                  </a:lnTo>
                  <a:cubicBezTo>
                    <a:pt x="1379276" y="0"/>
                    <a:pt x="1448976" y="69700"/>
                    <a:pt x="1448976" y="155679"/>
                  </a:cubicBezTo>
                  <a:lnTo>
                    <a:pt x="1448976" y="317845"/>
                  </a:lnTo>
                  <a:lnTo>
                    <a:pt x="1527399" y="338010"/>
                  </a:lnTo>
                  <a:lnTo>
                    <a:pt x="1532107" y="339733"/>
                  </a:lnTo>
                  <a:lnTo>
                    <a:pt x="1612382" y="200692"/>
                  </a:lnTo>
                  <a:cubicBezTo>
                    <a:pt x="1655711" y="125645"/>
                    <a:pt x="1751674" y="99932"/>
                    <a:pt x="1826721" y="143260"/>
                  </a:cubicBezTo>
                  <a:lnTo>
                    <a:pt x="1908257" y="190335"/>
                  </a:lnTo>
                  <a:cubicBezTo>
                    <a:pt x="1983304" y="233663"/>
                    <a:pt x="2009017" y="329626"/>
                    <a:pt x="1965689" y="404674"/>
                  </a:cubicBezTo>
                  <a:lnTo>
                    <a:pt x="1883814" y="546486"/>
                  </a:lnTo>
                  <a:lnTo>
                    <a:pt x="1916517" y="573468"/>
                  </a:lnTo>
                  <a:lnTo>
                    <a:pt x="1943499" y="606171"/>
                  </a:lnTo>
                  <a:lnTo>
                    <a:pt x="2103036" y="514062"/>
                  </a:lnTo>
                  <a:cubicBezTo>
                    <a:pt x="2168294" y="476386"/>
                    <a:pt x="2251739" y="498745"/>
                    <a:pt x="2289415" y="564002"/>
                  </a:cubicBezTo>
                  <a:lnTo>
                    <a:pt x="2356958" y="680989"/>
                  </a:lnTo>
                  <a:cubicBezTo>
                    <a:pt x="2394634" y="746247"/>
                    <a:pt x="2372275" y="829692"/>
                    <a:pt x="2307017" y="867368"/>
                  </a:cubicBezTo>
                  <a:lnTo>
                    <a:pt x="2150252" y="957877"/>
                  </a:lnTo>
                  <a:lnTo>
                    <a:pt x="2151975" y="962586"/>
                  </a:lnTo>
                  <a:lnTo>
                    <a:pt x="2172140" y="1041010"/>
                  </a:lnTo>
                  <a:lnTo>
                    <a:pt x="2384409" y="1041010"/>
                  </a:lnTo>
                  <a:cubicBezTo>
                    <a:pt x="2442715" y="1041010"/>
                    <a:pt x="2489983" y="1088277"/>
                    <a:pt x="2489983" y="1146583"/>
                  </a:cubicBezTo>
                  <a:lnTo>
                    <a:pt x="2489983" y="1343400"/>
                  </a:lnTo>
                  <a:cubicBezTo>
                    <a:pt x="2489983" y="1401706"/>
                    <a:pt x="2442715" y="1448973"/>
                    <a:pt x="2384409" y="1448973"/>
                  </a:cubicBezTo>
                  <a:lnTo>
                    <a:pt x="2172140" y="1448973"/>
                  </a:lnTo>
                  <a:lnTo>
                    <a:pt x="2151975" y="1527396"/>
                  </a:lnTo>
                  <a:lnTo>
                    <a:pt x="2150251" y="1532107"/>
                  </a:lnTo>
                  <a:lnTo>
                    <a:pt x="2321833" y="1631169"/>
                  </a:lnTo>
                  <a:cubicBezTo>
                    <a:pt x="2378908" y="1664121"/>
                    <a:pt x="2398463" y="1737101"/>
                    <a:pt x="2365511" y="1794176"/>
                  </a:cubicBezTo>
                  <a:lnTo>
                    <a:pt x="2280858" y="1940798"/>
                  </a:lnTo>
                  <a:cubicBezTo>
                    <a:pt x="2247906" y="1997873"/>
                    <a:pt x="2174926" y="2017427"/>
                    <a:pt x="2117852" y="1984475"/>
                  </a:cubicBezTo>
                  <a:lnTo>
                    <a:pt x="1943499" y="1883812"/>
                  </a:lnTo>
                  <a:lnTo>
                    <a:pt x="1916517" y="1916514"/>
                  </a:lnTo>
                  <a:lnTo>
                    <a:pt x="1883811" y="1943499"/>
                  </a:lnTo>
                  <a:lnTo>
                    <a:pt x="1983246" y="2115725"/>
                  </a:lnTo>
                  <a:cubicBezTo>
                    <a:pt x="2016876" y="2173974"/>
                    <a:pt x="1996918" y="2248457"/>
                    <a:pt x="1938669" y="2282087"/>
                  </a:cubicBezTo>
                  <a:lnTo>
                    <a:pt x="1796301" y="2364283"/>
                  </a:lnTo>
                  <a:cubicBezTo>
                    <a:pt x="1738052" y="2397913"/>
                    <a:pt x="1663569" y="2377956"/>
                    <a:pt x="1629939" y="2319707"/>
                  </a:cubicBezTo>
                  <a:lnTo>
                    <a:pt x="1532103" y="2150251"/>
                  </a:lnTo>
                  <a:lnTo>
                    <a:pt x="1527399" y="2151973"/>
                  </a:lnTo>
                  <a:lnTo>
                    <a:pt x="1448976" y="2172137"/>
                  </a:lnTo>
                  <a:lnTo>
                    <a:pt x="1448976" y="2334303"/>
                  </a:lnTo>
                  <a:cubicBezTo>
                    <a:pt x="1448976" y="2420282"/>
                    <a:pt x="1379276" y="2489982"/>
                    <a:pt x="1293297" y="2489982"/>
                  </a:cubicBezTo>
                  <a:lnTo>
                    <a:pt x="1196692" y="2489982"/>
                  </a:lnTo>
                  <a:cubicBezTo>
                    <a:pt x="1110713" y="2489982"/>
                    <a:pt x="1041013" y="2420282"/>
                    <a:pt x="1041013" y="2334303"/>
                  </a:cubicBezTo>
                  <a:lnTo>
                    <a:pt x="1041013" y="2172137"/>
                  </a:lnTo>
                  <a:lnTo>
                    <a:pt x="962589" y="2151973"/>
                  </a:lnTo>
                  <a:lnTo>
                    <a:pt x="957880" y="2150249"/>
                  </a:lnTo>
                  <a:lnTo>
                    <a:pt x="877604" y="2289290"/>
                  </a:lnTo>
                  <a:cubicBezTo>
                    <a:pt x="834276" y="2364338"/>
                    <a:pt x="738313" y="2390051"/>
                    <a:pt x="663265" y="2346722"/>
                  </a:cubicBezTo>
                  <a:lnTo>
                    <a:pt x="581730" y="2299648"/>
                  </a:lnTo>
                  <a:cubicBezTo>
                    <a:pt x="506683" y="2256319"/>
                    <a:pt x="480970" y="2160356"/>
                    <a:pt x="524298" y="2085309"/>
                  </a:cubicBezTo>
                  <a:lnTo>
                    <a:pt x="606174" y="1943497"/>
                  </a:lnTo>
                  <a:lnTo>
                    <a:pt x="573471" y="1916514"/>
                  </a:lnTo>
                  <a:lnTo>
                    <a:pt x="546488" y="1883810"/>
                  </a:lnTo>
                  <a:lnTo>
                    <a:pt x="386949" y="1975920"/>
                  </a:lnTo>
                  <a:cubicBezTo>
                    <a:pt x="321691" y="2013597"/>
                    <a:pt x="238246" y="1991238"/>
                    <a:pt x="200570" y="1925980"/>
                  </a:cubicBezTo>
                  <a:lnTo>
                    <a:pt x="133027" y="1808993"/>
                  </a:lnTo>
                  <a:cubicBezTo>
                    <a:pt x="95351" y="1743736"/>
                    <a:pt x="117710" y="1660291"/>
                    <a:pt x="182967" y="1622614"/>
                  </a:cubicBezTo>
                  <a:lnTo>
                    <a:pt x="339736" y="1532104"/>
                  </a:lnTo>
                  <a:lnTo>
                    <a:pt x="338012" y="1527396"/>
                  </a:lnTo>
                  <a:lnTo>
                    <a:pt x="317848" y="1448973"/>
                  </a:lnTo>
                  <a:lnTo>
                    <a:pt x="105573" y="1448973"/>
                  </a:lnTo>
                  <a:cubicBezTo>
                    <a:pt x="47267" y="1448973"/>
                    <a:pt x="0" y="1401706"/>
                    <a:pt x="0" y="1343400"/>
                  </a:cubicBezTo>
                  <a:lnTo>
                    <a:pt x="0" y="1146583"/>
                  </a:lnTo>
                  <a:cubicBezTo>
                    <a:pt x="0" y="1088277"/>
                    <a:pt x="47267" y="1041010"/>
                    <a:pt x="105573" y="1041010"/>
                  </a:cubicBezTo>
                  <a:lnTo>
                    <a:pt x="317848" y="1041010"/>
                  </a:lnTo>
                  <a:lnTo>
                    <a:pt x="338012" y="962586"/>
                  </a:lnTo>
                  <a:lnTo>
                    <a:pt x="339735" y="957879"/>
                  </a:lnTo>
                  <a:lnTo>
                    <a:pt x="168148" y="858813"/>
                  </a:lnTo>
                  <a:cubicBezTo>
                    <a:pt x="111073" y="825861"/>
                    <a:pt x="91518" y="752882"/>
                    <a:pt x="124470" y="695807"/>
                  </a:cubicBezTo>
                  <a:lnTo>
                    <a:pt x="209123" y="549185"/>
                  </a:lnTo>
                  <a:cubicBezTo>
                    <a:pt x="242075" y="492110"/>
                    <a:pt x="315055" y="472555"/>
                    <a:pt x="372129" y="505507"/>
                  </a:cubicBezTo>
                  <a:lnTo>
                    <a:pt x="546487" y="606173"/>
                  </a:lnTo>
                  <a:lnTo>
                    <a:pt x="573471" y="573468"/>
                  </a:lnTo>
                  <a:lnTo>
                    <a:pt x="606171" y="546488"/>
                  </a:lnTo>
                  <a:lnTo>
                    <a:pt x="506733" y="374257"/>
                  </a:lnTo>
                  <a:cubicBezTo>
                    <a:pt x="473103" y="316008"/>
                    <a:pt x="493061" y="241526"/>
                    <a:pt x="551309" y="207896"/>
                  </a:cubicBezTo>
                  <a:lnTo>
                    <a:pt x="693678" y="125699"/>
                  </a:lnTo>
                  <a:cubicBezTo>
                    <a:pt x="751927" y="92069"/>
                    <a:pt x="826409" y="112027"/>
                    <a:pt x="860039" y="170275"/>
                  </a:cubicBezTo>
                  <a:lnTo>
                    <a:pt x="957877" y="339735"/>
                  </a:lnTo>
                  <a:lnTo>
                    <a:pt x="962589" y="338010"/>
                  </a:lnTo>
                  <a:lnTo>
                    <a:pt x="1041013" y="317845"/>
                  </a:lnTo>
                  <a:lnTo>
                    <a:pt x="1041013" y="155679"/>
                  </a:lnTo>
                  <a:cubicBezTo>
                    <a:pt x="1041013" y="69700"/>
                    <a:pt x="1110713" y="0"/>
                    <a:pt x="1196692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1" name="Oval 52">
              <a:extLst>
                <a:ext uri="{FF2B5EF4-FFF2-40B4-BE49-F238E27FC236}">
                  <a16:creationId xmlns:a16="http://schemas.microsoft.com/office/drawing/2014/main" id="{B5B3F76E-5633-4016-9D1B-EAE3F3F8C82F}"/>
                </a:ext>
              </a:extLst>
            </p:cNvPr>
            <p:cNvSpPr/>
            <p:nvPr/>
          </p:nvSpPr>
          <p:spPr>
            <a:xfrm>
              <a:off x="5387096" y="3376676"/>
              <a:ext cx="1374350" cy="1374350"/>
            </a:xfrm>
            <a:prstGeom prst="ellipse">
              <a:avLst/>
            </a:prstGeom>
            <a:solidFill>
              <a:schemeClr val="bg1"/>
            </a:solidFill>
            <a:ln>
              <a:gradFill>
                <a:gsLst>
                  <a:gs pos="5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Oval 53">
              <a:extLst>
                <a:ext uri="{FF2B5EF4-FFF2-40B4-BE49-F238E27FC236}">
                  <a16:creationId xmlns:a16="http://schemas.microsoft.com/office/drawing/2014/main" id="{68B2E8FD-4BD6-7632-0182-C6E4323D6F87}"/>
                </a:ext>
              </a:extLst>
            </p:cNvPr>
            <p:cNvSpPr/>
            <p:nvPr/>
          </p:nvSpPr>
          <p:spPr>
            <a:xfrm>
              <a:off x="7532745" y="3492658"/>
              <a:ext cx="894234" cy="894234"/>
            </a:xfrm>
            <a:prstGeom prst="ellipse">
              <a:avLst/>
            </a:prstGeom>
            <a:gradFill>
              <a:gsLst>
                <a:gs pos="0">
                  <a:srgbClr val="008080"/>
                </a:gs>
                <a:gs pos="99000">
                  <a:srgbClr val="009999"/>
                </a:gs>
              </a:gsLst>
              <a:lin ang="0" scaled="1"/>
            </a:gradFill>
            <a:ln>
              <a:gradFill>
                <a:gsLst>
                  <a:gs pos="5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Oval 54">
              <a:extLst>
                <a:ext uri="{FF2B5EF4-FFF2-40B4-BE49-F238E27FC236}">
                  <a16:creationId xmlns:a16="http://schemas.microsoft.com/office/drawing/2014/main" id="{748CF1DB-BF2C-2726-45EF-47DFE233B8DF}"/>
                </a:ext>
              </a:extLst>
            </p:cNvPr>
            <p:cNvSpPr/>
            <p:nvPr/>
          </p:nvSpPr>
          <p:spPr>
            <a:xfrm>
              <a:off x="6755046" y="5178910"/>
              <a:ext cx="894234" cy="894234"/>
            </a:xfrm>
            <a:prstGeom prst="ellipse">
              <a:avLst/>
            </a:prstGeom>
            <a:gradFill>
              <a:gsLst>
                <a:gs pos="0">
                  <a:srgbClr val="FF9900"/>
                </a:gs>
                <a:gs pos="99000">
                  <a:srgbClr val="CC3300"/>
                </a:gs>
              </a:gsLst>
              <a:lin ang="0" scaled="1"/>
            </a:gradFill>
            <a:ln>
              <a:gradFill>
                <a:gsLst>
                  <a:gs pos="5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Oval 55">
              <a:extLst>
                <a:ext uri="{FF2B5EF4-FFF2-40B4-BE49-F238E27FC236}">
                  <a16:creationId xmlns:a16="http://schemas.microsoft.com/office/drawing/2014/main" id="{C2A12172-14A7-004B-5DE4-96B789D53755}"/>
                </a:ext>
              </a:extLst>
            </p:cNvPr>
            <p:cNvSpPr/>
            <p:nvPr/>
          </p:nvSpPr>
          <p:spPr>
            <a:xfrm>
              <a:off x="6003800" y="1735783"/>
              <a:ext cx="894234" cy="894234"/>
            </a:xfrm>
            <a:prstGeom prst="ellipse">
              <a:avLst/>
            </a:prstGeom>
            <a:gradFill>
              <a:gsLst>
                <a:gs pos="0">
                  <a:srgbClr val="FF0066"/>
                </a:gs>
                <a:gs pos="99000">
                  <a:srgbClr val="CC0099"/>
                </a:gs>
              </a:gsLst>
              <a:lin ang="0" scaled="1"/>
            </a:gradFill>
            <a:ln>
              <a:gradFill>
                <a:gsLst>
                  <a:gs pos="5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Oval 57">
              <a:extLst>
                <a:ext uri="{FF2B5EF4-FFF2-40B4-BE49-F238E27FC236}">
                  <a16:creationId xmlns:a16="http://schemas.microsoft.com/office/drawing/2014/main" id="{BEC30702-8CB5-FD20-93CB-1AA4778EC6E2}"/>
                </a:ext>
              </a:extLst>
            </p:cNvPr>
            <p:cNvSpPr/>
            <p:nvPr/>
          </p:nvSpPr>
          <p:spPr>
            <a:xfrm>
              <a:off x="3698551" y="3458207"/>
              <a:ext cx="894234" cy="894234"/>
            </a:xfrm>
            <a:prstGeom prst="ellipse">
              <a:avLst/>
            </a:prstGeom>
            <a:gradFill>
              <a:gsLst>
                <a:gs pos="0">
                  <a:srgbClr val="800080"/>
                </a:gs>
                <a:gs pos="99000">
                  <a:srgbClr val="CC00CC"/>
                </a:gs>
              </a:gsLst>
              <a:lin ang="0" scaled="1"/>
            </a:gradFill>
            <a:ln>
              <a:gradFill>
                <a:gsLst>
                  <a:gs pos="5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Oval 58">
              <a:extLst>
                <a:ext uri="{FF2B5EF4-FFF2-40B4-BE49-F238E27FC236}">
                  <a16:creationId xmlns:a16="http://schemas.microsoft.com/office/drawing/2014/main" id="{A1F08EDC-15FE-FA45-06BA-51D3E8E47672}"/>
                </a:ext>
              </a:extLst>
            </p:cNvPr>
            <p:cNvSpPr/>
            <p:nvPr/>
          </p:nvSpPr>
          <p:spPr>
            <a:xfrm>
              <a:off x="4544631" y="5222187"/>
              <a:ext cx="894234" cy="894234"/>
            </a:xfrm>
            <a:prstGeom prst="ellipse">
              <a:avLst/>
            </a:prstGeom>
            <a:gradFill>
              <a:gsLst>
                <a:gs pos="0">
                  <a:srgbClr val="003399"/>
                </a:gs>
                <a:gs pos="99000">
                  <a:srgbClr val="0099FF"/>
                </a:gs>
              </a:gsLst>
              <a:lin ang="0" scaled="1"/>
            </a:gradFill>
            <a:ln>
              <a:gradFill>
                <a:gsLst>
                  <a:gs pos="5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TextBox 73">
              <a:extLst>
                <a:ext uri="{FF2B5EF4-FFF2-40B4-BE49-F238E27FC236}">
                  <a16:creationId xmlns:a16="http://schemas.microsoft.com/office/drawing/2014/main" id="{4BA9BAB9-91A2-F3DE-2974-64481287AA16}"/>
                </a:ext>
              </a:extLst>
            </p:cNvPr>
            <p:cNvSpPr txBox="1"/>
            <p:nvPr/>
          </p:nvSpPr>
          <p:spPr>
            <a:xfrm>
              <a:off x="5251626" y="3908152"/>
              <a:ext cx="1669459" cy="311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Century Gothic" panose="020B0502020202020204" pitchFamily="34" charset="0"/>
                </a:rPr>
                <a:t>DISEÑO DE BD.</a:t>
              </a:r>
              <a:endParaRPr lang="en-US" sz="1600" dirty="0">
                <a:latin typeface="Century Gothic" panose="020B0502020202020204" pitchFamily="34" charset="0"/>
              </a:endParaRPr>
            </a:p>
          </p:txBody>
        </p:sp>
        <p:grpSp>
          <p:nvGrpSpPr>
            <p:cNvPr id="153" name="Group 107">
              <a:extLst>
                <a:ext uri="{FF2B5EF4-FFF2-40B4-BE49-F238E27FC236}">
                  <a16:creationId xmlns:a16="http://schemas.microsoft.com/office/drawing/2014/main" id="{2BA0E9BB-036E-15F4-367A-C627DC37D0B9}"/>
                </a:ext>
              </a:extLst>
            </p:cNvPr>
            <p:cNvGrpSpPr/>
            <p:nvPr/>
          </p:nvGrpSpPr>
          <p:grpSpPr>
            <a:xfrm>
              <a:off x="8295278" y="1320227"/>
              <a:ext cx="2307771" cy="1083894"/>
              <a:chOff x="8542235" y="702728"/>
              <a:chExt cx="2307771" cy="1083894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09" name="Rectangle: Rounded Corners 87">
                <a:extLst>
                  <a:ext uri="{FF2B5EF4-FFF2-40B4-BE49-F238E27FC236}">
                    <a16:creationId xmlns:a16="http://schemas.microsoft.com/office/drawing/2014/main" id="{A54EC92C-AB36-A673-F140-5D989542BBDE}"/>
                  </a:ext>
                </a:extLst>
              </p:cNvPr>
              <p:cNvSpPr/>
              <p:nvPr/>
            </p:nvSpPr>
            <p:spPr>
              <a:xfrm>
                <a:off x="8542235" y="702728"/>
                <a:ext cx="2307771" cy="108389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TextBox 88">
                <a:extLst>
                  <a:ext uri="{FF2B5EF4-FFF2-40B4-BE49-F238E27FC236}">
                    <a16:creationId xmlns:a16="http://schemas.microsoft.com/office/drawing/2014/main" id="{CC731127-675E-4060-5FC4-80D40C59EE2D}"/>
                  </a:ext>
                </a:extLst>
              </p:cNvPr>
              <p:cNvSpPr txBox="1"/>
              <p:nvPr/>
            </p:nvSpPr>
            <p:spPr>
              <a:xfrm>
                <a:off x="8694630" y="1032357"/>
                <a:ext cx="2002980" cy="4246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7006E"/>
                    </a:solidFill>
                    <a:latin typeface="Century Gothic" panose="020B0502020202020204" pitchFamily="34" charset="0"/>
                  </a:rPr>
                  <a:t>01: ANÁLISIS</a:t>
                </a:r>
              </a:p>
            </p:txBody>
          </p:sp>
        </p:grpSp>
        <p:grpSp>
          <p:nvGrpSpPr>
            <p:cNvPr id="154" name="Group 104">
              <a:extLst>
                <a:ext uri="{FF2B5EF4-FFF2-40B4-BE49-F238E27FC236}">
                  <a16:creationId xmlns:a16="http://schemas.microsoft.com/office/drawing/2014/main" id="{132F09D9-EEC2-26EB-0DBE-562A43F50C5A}"/>
                </a:ext>
              </a:extLst>
            </p:cNvPr>
            <p:cNvGrpSpPr/>
            <p:nvPr/>
          </p:nvGrpSpPr>
          <p:grpSpPr>
            <a:xfrm>
              <a:off x="9197901" y="3330636"/>
              <a:ext cx="2635217" cy="1083894"/>
              <a:chOff x="9288212" y="2943579"/>
              <a:chExt cx="2635217" cy="1083894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06" name="Rectangle: Rounded Corners 81">
                <a:extLst>
                  <a:ext uri="{FF2B5EF4-FFF2-40B4-BE49-F238E27FC236}">
                    <a16:creationId xmlns:a16="http://schemas.microsoft.com/office/drawing/2014/main" id="{529F5F73-F1D5-0B72-4B8A-E5B0EFCD7202}"/>
                  </a:ext>
                </a:extLst>
              </p:cNvPr>
              <p:cNvSpPr/>
              <p:nvPr/>
            </p:nvSpPr>
            <p:spPr>
              <a:xfrm>
                <a:off x="9451935" y="2943579"/>
                <a:ext cx="2307771" cy="108389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TextBox 90">
                <a:extLst>
                  <a:ext uri="{FF2B5EF4-FFF2-40B4-BE49-F238E27FC236}">
                    <a16:creationId xmlns:a16="http://schemas.microsoft.com/office/drawing/2014/main" id="{F4939C18-D36F-6B25-AA76-4841B7DDB0F0}"/>
                  </a:ext>
                </a:extLst>
              </p:cNvPr>
              <p:cNvSpPr txBox="1"/>
              <p:nvPr/>
            </p:nvSpPr>
            <p:spPr>
              <a:xfrm>
                <a:off x="9288212" y="3071151"/>
                <a:ext cx="2635217" cy="7643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009797"/>
                    </a:solidFill>
                    <a:latin typeface="Century Gothic" panose="020B0502020202020204" pitchFamily="34" charset="0"/>
                  </a:rPr>
                  <a:t>02: DISEÑO CONCEPTUAL</a:t>
                </a:r>
              </a:p>
            </p:txBody>
          </p:sp>
        </p:grpSp>
        <p:grpSp>
          <p:nvGrpSpPr>
            <p:cNvPr id="155" name="Group 112">
              <a:extLst>
                <a:ext uri="{FF2B5EF4-FFF2-40B4-BE49-F238E27FC236}">
                  <a16:creationId xmlns:a16="http://schemas.microsoft.com/office/drawing/2014/main" id="{91857614-B888-7839-5318-4FD96C9F6C1E}"/>
                </a:ext>
              </a:extLst>
            </p:cNvPr>
            <p:cNvGrpSpPr/>
            <p:nvPr/>
          </p:nvGrpSpPr>
          <p:grpSpPr>
            <a:xfrm>
              <a:off x="8515763" y="5443291"/>
              <a:ext cx="2344171" cy="1083894"/>
              <a:chOff x="8515763" y="4796178"/>
              <a:chExt cx="2344171" cy="1083894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03" name="Rectangle: Rounded Corners 83">
                <a:extLst>
                  <a:ext uri="{FF2B5EF4-FFF2-40B4-BE49-F238E27FC236}">
                    <a16:creationId xmlns:a16="http://schemas.microsoft.com/office/drawing/2014/main" id="{BF79D173-CC6E-A12F-59B4-C1CB9001C008}"/>
                  </a:ext>
                </a:extLst>
              </p:cNvPr>
              <p:cNvSpPr/>
              <p:nvPr/>
            </p:nvSpPr>
            <p:spPr>
              <a:xfrm>
                <a:off x="8542236" y="4796178"/>
                <a:ext cx="2307771" cy="108389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TextBox 92">
                <a:extLst>
                  <a:ext uri="{FF2B5EF4-FFF2-40B4-BE49-F238E27FC236}">
                    <a16:creationId xmlns:a16="http://schemas.microsoft.com/office/drawing/2014/main" id="{CFB61A6C-D7AA-9E50-3341-4EC745DA0A57}"/>
                  </a:ext>
                </a:extLst>
              </p:cNvPr>
              <p:cNvSpPr txBox="1"/>
              <p:nvPr/>
            </p:nvSpPr>
            <p:spPr>
              <a:xfrm>
                <a:off x="8515763" y="4937651"/>
                <a:ext cx="2344171" cy="7643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EE7600"/>
                    </a:solidFill>
                    <a:latin typeface="Century Gothic" panose="020B0502020202020204" pitchFamily="34" charset="0"/>
                  </a:rPr>
                  <a:t>03: DISEÑO LÓGICO</a:t>
                </a:r>
              </a:p>
            </p:txBody>
          </p:sp>
        </p:grpSp>
        <p:grpSp>
          <p:nvGrpSpPr>
            <p:cNvPr id="156" name="Group 117">
              <a:extLst>
                <a:ext uri="{FF2B5EF4-FFF2-40B4-BE49-F238E27FC236}">
                  <a16:creationId xmlns:a16="http://schemas.microsoft.com/office/drawing/2014/main" id="{7B4A46B2-C127-7AB4-82B1-42C6649ED8CF}"/>
                </a:ext>
              </a:extLst>
            </p:cNvPr>
            <p:cNvGrpSpPr/>
            <p:nvPr/>
          </p:nvGrpSpPr>
          <p:grpSpPr>
            <a:xfrm>
              <a:off x="1370476" y="5499157"/>
              <a:ext cx="2307771" cy="1083894"/>
              <a:chOff x="1390780" y="4817163"/>
              <a:chExt cx="2307771" cy="1083894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00" name="Rectangle: Rounded Corners 84">
                <a:extLst>
                  <a:ext uri="{FF2B5EF4-FFF2-40B4-BE49-F238E27FC236}">
                    <a16:creationId xmlns:a16="http://schemas.microsoft.com/office/drawing/2014/main" id="{D2472C05-DE36-D20D-CC56-D3E0C2BC1B1C}"/>
                  </a:ext>
                </a:extLst>
              </p:cNvPr>
              <p:cNvSpPr/>
              <p:nvPr/>
            </p:nvSpPr>
            <p:spPr>
              <a:xfrm>
                <a:off x="1390780" y="4817163"/>
                <a:ext cx="2307771" cy="108389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TextBox 94">
                <a:extLst>
                  <a:ext uri="{FF2B5EF4-FFF2-40B4-BE49-F238E27FC236}">
                    <a16:creationId xmlns:a16="http://schemas.microsoft.com/office/drawing/2014/main" id="{906EC28A-22A5-E9EA-031C-3A6459B8DA66}"/>
                  </a:ext>
                </a:extLst>
              </p:cNvPr>
              <p:cNvSpPr txBox="1"/>
              <p:nvPr/>
            </p:nvSpPr>
            <p:spPr>
              <a:xfrm>
                <a:off x="1489475" y="4980846"/>
                <a:ext cx="2021603" cy="7643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0042A8"/>
                    </a:solidFill>
                    <a:latin typeface="Century Gothic" panose="020B0502020202020204" pitchFamily="34" charset="0"/>
                  </a:rPr>
                  <a:t>04: DISEÑO FÍSICO</a:t>
                </a:r>
              </a:p>
            </p:txBody>
          </p:sp>
        </p:grpSp>
        <p:grpSp>
          <p:nvGrpSpPr>
            <p:cNvPr id="157" name="Group 120">
              <a:extLst>
                <a:ext uri="{FF2B5EF4-FFF2-40B4-BE49-F238E27FC236}">
                  <a16:creationId xmlns:a16="http://schemas.microsoft.com/office/drawing/2014/main" id="{8C51D34F-0B3E-8D66-2039-B7546676AD67}"/>
                </a:ext>
              </a:extLst>
            </p:cNvPr>
            <p:cNvGrpSpPr/>
            <p:nvPr/>
          </p:nvGrpSpPr>
          <p:grpSpPr>
            <a:xfrm>
              <a:off x="226329" y="3467366"/>
              <a:ext cx="2885562" cy="1168957"/>
              <a:chOff x="226329" y="2820253"/>
              <a:chExt cx="2885562" cy="1168957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97" name="Rectangle: Rounded Corners 85">
                <a:extLst>
                  <a:ext uri="{FF2B5EF4-FFF2-40B4-BE49-F238E27FC236}">
                    <a16:creationId xmlns:a16="http://schemas.microsoft.com/office/drawing/2014/main" id="{36407CA9-B090-ECD8-5D52-3F3D8B0D0A8E}"/>
                  </a:ext>
                </a:extLst>
              </p:cNvPr>
              <p:cNvSpPr/>
              <p:nvPr/>
            </p:nvSpPr>
            <p:spPr>
              <a:xfrm>
                <a:off x="450614" y="2905316"/>
                <a:ext cx="2307771" cy="108389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TextBox 96">
                <a:extLst>
                  <a:ext uri="{FF2B5EF4-FFF2-40B4-BE49-F238E27FC236}">
                    <a16:creationId xmlns:a16="http://schemas.microsoft.com/office/drawing/2014/main" id="{1237F374-80C2-7B39-5EEC-0AAB32F217FD}"/>
                  </a:ext>
                </a:extLst>
              </p:cNvPr>
              <p:cNvSpPr txBox="1"/>
              <p:nvPr/>
            </p:nvSpPr>
            <p:spPr>
              <a:xfrm>
                <a:off x="226329" y="2820253"/>
                <a:ext cx="2885562" cy="1104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8F008F"/>
                    </a:solidFill>
                    <a:latin typeface="Century Gothic" panose="020B0502020202020204" pitchFamily="34" charset="0"/>
                  </a:rPr>
                  <a:t>05: IMPLEMENTACIÓN OPTIMIZACIÓN</a:t>
                </a:r>
              </a:p>
            </p:txBody>
          </p:sp>
        </p:grpSp>
        <p:cxnSp>
          <p:nvCxnSpPr>
            <p:cNvPr id="160" name="Straight Arrow Connector 101">
              <a:extLst>
                <a:ext uri="{FF2B5EF4-FFF2-40B4-BE49-F238E27FC236}">
                  <a16:creationId xmlns:a16="http://schemas.microsoft.com/office/drawing/2014/main" id="{AFAF9999-95EC-82F8-2A93-8BF924BB66FE}"/>
                </a:ext>
              </a:extLst>
            </p:cNvPr>
            <p:cNvCxnSpPr>
              <a:cxnSpLocks/>
              <a:endCxn id="206" idx="1"/>
            </p:cNvCxnSpPr>
            <p:nvPr/>
          </p:nvCxnSpPr>
          <p:spPr>
            <a:xfrm>
              <a:off x="9026979" y="3872583"/>
              <a:ext cx="33464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08">
              <a:extLst>
                <a:ext uri="{FF2B5EF4-FFF2-40B4-BE49-F238E27FC236}">
                  <a16:creationId xmlns:a16="http://schemas.microsoft.com/office/drawing/2014/main" id="{63461F29-D1F6-34CA-E5EB-3261E1BE6445}"/>
                </a:ext>
              </a:extLst>
            </p:cNvPr>
            <p:cNvCxnSpPr>
              <a:cxnSpLocks/>
              <a:endCxn id="209" idx="1"/>
            </p:cNvCxnSpPr>
            <p:nvPr/>
          </p:nvCxnSpPr>
          <p:spPr>
            <a:xfrm>
              <a:off x="7342922" y="1862173"/>
              <a:ext cx="952355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11">
              <a:extLst>
                <a:ext uri="{FF2B5EF4-FFF2-40B4-BE49-F238E27FC236}">
                  <a16:creationId xmlns:a16="http://schemas.microsoft.com/office/drawing/2014/main" id="{7F6F3718-CF2D-8FB6-433F-7DF983881C75}"/>
                </a:ext>
              </a:extLst>
            </p:cNvPr>
            <p:cNvCxnSpPr>
              <a:cxnSpLocks/>
              <a:endCxn id="203" idx="1"/>
            </p:cNvCxnSpPr>
            <p:nvPr/>
          </p:nvCxnSpPr>
          <p:spPr>
            <a:xfrm>
              <a:off x="8194715" y="5985238"/>
              <a:ext cx="34752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15">
              <a:extLst>
                <a:ext uri="{FF2B5EF4-FFF2-40B4-BE49-F238E27FC236}">
                  <a16:creationId xmlns:a16="http://schemas.microsoft.com/office/drawing/2014/main" id="{4026FFCB-C727-EAEC-8AD0-C9550A37E9A1}"/>
                </a:ext>
              </a:extLst>
            </p:cNvPr>
            <p:cNvCxnSpPr>
              <a:cxnSpLocks/>
              <a:endCxn id="200" idx="3"/>
            </p:cNvCxnSpPr>
            <p:nvPr/>
          </p:nvCxnSpPr>
          <p:spPr>
            <a:xfrm flipH="1">
              <a:off x="3678247" y="6041104"/>
              <a:ext cx="32694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22">
              <a:extLst>
                <a:ext uri="{FF2B5EF4-FFF2-40B4-BE49-F238E27FC236}">
                  <a16:creationId xmlns:a16="http://schemas.microsoft.com/office/drawing/2014/main" id="{B05A2FE0-631F-F1BD-F033-0D77740D4105}"/>
                </a:ext>
              </a:extLst>
            </p:cNvPr>
            <p:cNvCxnSpPr>
              <a:cxnSpLocks/>
              <a:endCxn id="197" idx="3"/>
            </p:cNvCxnSpPr>
            <p:nvPr/>
          </p:nvCxnSpPr>
          <p:spPr>
            <a:xfrm flipH="1">
              <a:off x="2758385" y="4090040"/>
              <a:ext cx="336289" cy="4336"/>
            </a:xfrm>
            <a:prstGeom prst="straightConnector1">
              <a:avLst/>
            </a:prstGeom>
            <a:ln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Gráfico 3" descr="Investigación con relleno sólido">
            <a:extLst>
              <a:ext uri="{FF2B5EF4-FFF2-40B4-BE49-F238E27FC236}">
                <a16:creationId xmlns:a16="http://schemas.microsoft.com/office/drawing/2014/main" id="{C684D689-DCCA-1D0F-76B4-51FC8A521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63924" y="1573266"/>
            <a:ext cx="729412" cy="729412"/>
          </a:xfrm>
          <a:prstGeom prst="rect">
            <a:avLst/>
          </a:prstGeom>
        </p:spPr>
      </p:pic>
      <p:pic>
        <p:nvPicPr>
          <p:cNvPr id="9" name="Gráfico 8" descr="Tabla de decisiones contorno">
            <a:extLst>
              <a:ext uri="{FF2B5EF4-FFF2-40B4-BE49-F238E27FC236}">
                <a16:creationId xmlns:a16="http://schemas.microsoft.com/office/drawing/2014/main" id="{D30A70B9-C689-2879-2CDB-6A4AE9501C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30965" y="3478562"/>
            <a:ext cx="642510" cy="642510"/>
          </a:xfrm>
          <a:prstGeom prst="rect">
            <a:avLst/>
          </a:prstGeom>
        </p:spPr>
      </p:pic>
      <p:pic>
        <p:nvPicPr>
          <p:cNvPr id="11" name="Gráfico 10" descr="Tabla con relleno sólido">
            <a:extLst>
              <a:ext uri="{FF2B5EF4-FFF2-40B4-BE49-F238E27FC236}">
                <a16:creationId xmlns:a16="http://schemas.microsoft.com/office/drawing/2014/main" id="{9D7CD929-E44A-485D-E1D5-7A6733353E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13794" y="5427616"/>
            <a:ext cx="474823" cy="474823"/>
          </a:xfrm>
          <a:prstGeom prst="rect">
            <a:avLst/>
          </a:prstGeom>
        </p:spPr>
      </p:pic>
      <p:pic>
        <p:nvPicPr>
          <p:cNvPr id="212" name="Gráfico 211" descr="Tabla con relleno sólido">
            <a:extLst>
              <a:ext uri="{FF2B5EF4-FFF2-40B4-BE49-F238E27FC236}">
                <a16:creationId xmlns:a16="http://schemas.microsoft.com/office/drawing/2014/main" id="{DA0FABDC-2DD0-9C35-D124-4C44076520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35385" y="5682649"/>
            <a:ext cx="474823" cy="474823"/>
          </a:xfrm>
          <a:prstGeom prst="rect">
            <a:avLst/>
          </a:prstGeom>
        </p:spPr>
      </p:pic>
      <p:pic>
        <p:nvPicPr>
          <p:cNvPr id="213" name="Gráfico 212" descr="Tabla con relleno sólido">
            <a:extLst>
              <a:ext uri="{FF2B5EF4-FFF2-40B4-BE49-F238E27FC236}">
                <a16:creationId xmlns:a16="http://schemas.microsoft.com/office/drawing/2014/main" id="{42CCC5CF-9ADE-D4DB-B7CE-E75E86EA84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06696" y="5195062"/>
            <a:ext cx="474823" cy="474823"/>
          </a:xfrm>
          <a:prstGeom prst="rect">
            <a:avLst/>
          </a:prstGeom>
        </p:spPr>
      </p:pic>
      <p:pic>
        <p:nvPicPr>
          <p:cNvPr id="13" name="Gráfico 12" descr="Base de datos contorno">
            <a:extLst>
              <a:ext uri="{FF2B5EF4-FFF2-40B4-BE49-F238E27FC236}">
                <a16:creationId xmlns:a16="http://schemas.microsoft.com/office/drawing/2014/main" id="{7A014421-AA83-64BE-4A94-1D0987EF9F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83876" y="5339804"/>
            <a:ext cx="728275" cy="728275"/>
          </a:xfrm>
          <a:prstGeom prst="rect">
            <a:avLst/>
          </a:prstGeom>
        </p:spPr>
      </p:pic>
      <p:pic>
        <p:nvPicPr>
          <p:cNvPr id="15" name="Gráfico 14" descr="Herramientas con relleno sólido">
            <a:extLst>
              <a:ext uri="{FF2B5EF4-FFF2-40B4-BE49-F238E27FC236}">
                <a16:creationId xmlns:a16="http://schemas.microsoft.com/office/drawing/2014/main" id="{91E36240-E44A-4F11-886B-9045971238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64525" y="3773207"/>
            <a:ext cx="425355" cy="425355"/>
          </a:xfrm>
          <a:prstGeom prst="rect">
            <a:avLst/>
          </a:prstGeom>
        </p:spPr>
      </p:pic>
      <p:pic>
        <p:nvPicPr>
          <p:cNvPr id="214" name="Gráfico 213" descr="Base de datos contorno">
            <a:extLst>
              <a:ext uri="{FF2B5EF4-FFF2-40B4-BE49-F238E27FC236}">
                <a16:creationId xmlns:a16="http://schemas.microsoft.com/office/drawing/2014/main" id="{8A9D30C7-8E6C-59B6-B038-FA8F049FB2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11460" y="3378514"/>
            <a:ext cx="486927" cy="48692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9595B64-B603-C65C-0C97-3BFA19CE43FD}"/>
              </a:ext>
            </a:extLst>
          </p:cNvPr>
          <p:cNvSpPr txBox="1"/>
          <p:nvPr/>
        </p:nvSpPr>
        <p:spPr>
          <a:xfrm>
            <a:off x="1910589" y="277814"/>
            <a:ext cx="9881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36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FASES DEL DISEÑO DE BASE DE DATOS</a:t>
            </a:r>
            <a:endParaRPr lang="es-ES" sz="36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3128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95335E25-74AB-B266-7302-0A2FAA282C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890" r="51456" b="11795"/>
          <a:stretch/>
        </p:blipFill>
        <p:spPr>
          <a:xfrm>
            <a:off x="626471" y="2987540"/>
            <a:ext cx="10939058" cy="2669681"/>
          </a:xfrm>
          <a:prstGeom prst="rect">
            <a:avLst/>
          </a:prstGeom>
        </p:spPr>
      </p:pic>
      <p:sp>
        <p:nvSpPr>
          <p:cNvPr id="2" name="Rectangle 11">
            <a:extLst>
              <a:ext uri="{FF2B5EF4-FFF2-40B4-BE49-F238E27FC236}">
                <a16:creationId xmlns:a16="http://schemas.microsoft.com/office/drawing/2014/main" id="{4CD6128C-FD56-2AE9-39C4-CE0648415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5899" y="158108"/>
            <a:ext cx="10966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ES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CONSULTAS SUMARIAS, </a:t>
            </a:r>
            <a:r>
              <a:rPr lang="es-BO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CUENTA FILAS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D4F2A0B-926B-9330-9FAF-4ABF896FDD5E}"/>
              </a:ext>
            </a:extLst>
          </p:cNvPr>
          <p:cNvSpPr txBox="1"/>
          <p:nvPr/>
        </p:nvSpPr>
        <p:spPr>
          <a:xfrm>
            <a:off x="1111670" y="1285412"/>
            <a:ext cx="9968655" cy="5078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ES" sz="2700" b="1" dirty="0">
                <a:solidFill>
                  <a:schemeClr val="bg1"/>
                </a:solidFill>
              </a:rPr>
              <a:t>SELECT COUNT(*) FROM tabla WHERE columna expresión1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C508288-577B-2F7B-5E27-4557C5C34CC3}"/>
              </a:ext>
            </a:extLst>
          </p:cNvPr>
          <p:cNvSpPr txBox="1"/>
          <p:nvPr/>
        </p:nvSpPr>
        <p:spPr>
          <a:xfrm>
            <a:off x="1303361" y="2248029"/>
            <a:ext cx="10406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sz="2400" b="1" dirty="0"/>
              <a:t>CUÁNTOS PEDIDOS SUPERIORES A 25000, HAY?</a:t>
            </a:r>
            <a:endParaRPr lang="es-ES" sz="24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E9422C0-6C59-FAE5-55A6-9A33694FF663}"/>
              </a:ext>
            </a:extLst>
          </p:cNvPr>
          <p:cNvSpPr txBox="1"/>
          <p:nvPr/>
        </p:nvSpPr>
        <p:spPr>
          <a:xfrm>
            <a:off x="74820" y="2309584"/>
            <a:ext cx="122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</a:rPr>
              <a:t>EJEMPLO: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D2F6E18-74EA-CF99-465D-A2D600CA27C0}"/>
              </a:ext>
            </a:extLst>
          </p:cNvPr>
          <p:cNvSpPr/>
          <p:nvPr/>
        </p:nvSpPr>
        <p:spPr>
          <a:xfrm>
            <a:off x="2352985" y="3209716"/>
            <a:ext cx="8727340" cy="57423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2771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358EC20-9C94-8FF8-7FBD-608FFE0CA8CD}"/>
              </a:ext>
            </a:extLst>
          </p:cNvPr>
          <p:cNvSpPr txBox="1"/>
          <p:nvPr/>
        </p:nvSpPr>
        <p:spPr>
          <a:xfrm>
            <a:off x="1303361" y="1383878"/>
            <a:ext cx="10406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sz="2400" b="1" dirty="0"/>
              <a:t>CUÁL ES LA VENTA TOTAL POR CADA VENDEDOR?</a:t>
            </a:r>
            <a:endParaRPr lang="es-ES" sz="24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319132C-4B97-D26B-B03D-4F7A61AD53AA}"/>
              </a:ext>
            </a:extLst>
          </p:cNvPr>
          <p:cNvSpPr txBox="1"/>
          <p:nvPr/>
        </p:nvSpPr>
        <p:spPr>
          <a:xfrm>
            <a:off x="74820" y="1445433"/>
            <a:ext cx="122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</a:rPr>
              <a:t>EJEMPLO: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E3B41467-5DE1-5944-3A31-2A406A80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772" y="298785"/>
            <a:ext cx="10966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ES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CONSULTAS AGRUPADAS, </a:t>
            </a:r>
            <a:r>
              <a:rPr lang="es-BO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GROUP BY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872CB47-887B-4FCC-C54B-D802187FCA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681" r="50962" b="20179"/>
          <a:stretch/>
        </p:blipFill>
        <p:spPr>
          <a:xfrm>
            <a:off x="1119100" y="1907098"/>
            <a:ext cx="9502008" cy="4483961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9A15163A-DA9C-8DD6-CFDC-C486471DE2FD}"/>
              </a:ext>
            </a:extLst>
          </p:cNvPr>
          <p:cNvSpPr/>
          <p:nvPr/>
        </p:nvSpPr>
        <p:spPr>
          <a:xfrm>
            <a:off x="2604194" y="1907098"/>
            <a:ext cx="7675270" cy="34373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683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358EC20-9C94-8FF8-7FBD-608FFE0CA8CD}"/>
              </a:ext>
            </a:extLst>
          </p:cNvPr>
          <p:cNvSpPr txBox="1"/>
          <p:nvPr/>
        </p:nvSpPr>
        <p:spPr>
          <a:xfrm>
            <a:off x="1303361" y="1383878"/>
            <a:ext cx="10406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sz="2400" b="1" dirty="0"/>
              <a:t>CALCULA LOS PEDIDOS TOTALES POR CADA VENDEDOR Y CLIENTE</a:t>
            </a:r>
            <a:endParaRPr lang="es-ES" sz="24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319132C-4B97-D26B-B03D-4F7A61AD53AA}"/>
              </a:ext>
            </a:extLst>
          </p:cNvPr>
          <p:cNvSpPr txBox="1"/>
          <p:nvPr/>
        </p:nvSpPr>
        <p:spPr>
          <a:xfrm>
            <a:off x="74820" y="1445433"/>
            <a:ext cx="122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</a:rPr>
              <a:t>EJEMPLO: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D46B63A-EFC1-D73F-BCEA-7017AE9B0D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2" t="15531" r="44698" b="16191"/>
          <a:stretch/>
        </p:blipFill>
        <p:spPr>
          <a:xfrm>
            <a:off x="1303362" y="1845543"/>
            <a:ext cx="9585278" cy="4927046"/>
          </a:xfrm>
          <a:prstGeom prst="rect">
            <a:avLst/>
          </a:prstGeom>
        </p:spPr>
      </p:pic>
      <p:sp>
        <p:nvSpPr>
          <p:cNvPr id="5" name="Rectangle 11">
            <a:extLst>
              <a:ext uri="{FF2B5EF4-FFF2-40B4-BE49-F238E27FC236}">
                <a16:creationId xmlns:a16="http://schemas.microsoft.com/office/drawing/2014/main" id="{2E440311-4AB2-2EBE-F09F-21871DFAE1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469" y="352826"/>
            <a:ext cx="10966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ES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MULTIPLES COLUMNAS DE AGRUPACION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DD5F271-1C20-4DA3-8014-2E0093588146}"/>
              </a:ext>
            </a:extLst>
          </p:cNvPr>
          <p:cNvSpPr/>
          <p:nvPr/>
        </p:nvSpPr>
        <p:spPr>
          <a:xfrm>
            <a:off x="2604193" y="1907098"/>
            <a:ext cx="8097301" cy="34373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16968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2D81FA12-7484-F1A4-4B7E-8B277BC90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3614" y="111666"/>
            <a:ext cx="10966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ES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CONDICIONES DE BÚSQUEDA EN GRUPOS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6ED6C28F-9720-A6A8-742A-9EBC7B64E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5675" y="665664"/>
            <a:ext cx="10966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ES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CLÁUSULA HAVING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A41DB8C-9B22-2BBF-19DB-6D20410D5BA6}"/>
              </a:ext>
            </a:extLst>
          </p:cNvPr>
          <p:cNvSpPr txBox="1"/>
          <p:nvPr/>
        </p:nvSpPr>
        <p:spPr>
          <a:xfrm>
            <a:off x="74820" y="1445433"/>
            <a:ext cx="122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</a:rPr>
              <a:t>EJEMPLO: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615EC93-225A-5E18-BA96-9CB078D2D45F}"/>
              </a:ext>
            </a:extLst>
          </p:cNvPr>
          <p:cNvSpPr txBox="1"/>
          <p:nvPr/>
        </p:nvSpPr>
        <p:spPr>
          <a:xfrm>
            <a:off x="1303361" y="1219662"/>
            <a:ext cx="10406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sz="2400" b="1" dirty="0"/>
              <a:t>MOSTRAR LAS VENTAS TOTALES POR CADA VENDEDOR SUPERIORES A 36.000.000 </a:t>
            </a:r>
            <a:endParaRPr lang="es-ES" sz="2400" b="1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C98DE35-FB39-EAC7-0838-0179133A47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410" r="28956" b="12820"/>
          <a:stretch/>
        </p:blipFill>
        <p:spPr>
          <a:xfrm>
            <a:off x="351692" y="2130249"/>
            <a:ext cx="11525459" cy="406208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3284587E-13F3-DE8E-42F9-1709A889069E}"/>
              </a:ext>
            </a:extLst>
          </p:cNvPr>
          <p:cNvSpPr/>
          <p:nvPr/>
        </p:nvSpPr>
        <p:spPr>
          <a:xfrm>
            <a:off x="1619454" y="2692959"/>
            <a:ext cx="10220854" cy="44015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2290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>
            <a:extLst>
              <a:ext uri="{FF2B5EF4-FFF2-40B4-BE49-F238E27FC236}">
                <a16:creationId xmlns:a16="http://schemas.microsoft.com/office/drawing/2014/main" id="{CBAC6596-1D51-1100-5E10-3A9507287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3614" y="111666"/>
            <a:ext cx="10966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BO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ADICIÓN DE DATOS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B1B03E5E-9F08-CFD8-3CF4-2B288393A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3613" y="665664"/>
            <a:ext cx="10966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BO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LA SENTENCIA INSERT DE UNA FILA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7125FD4-1052-53D0-DEEB-EB9FFB7E0726}"/>
              </a:ext>
            </a:extLst>
          </p:cNvPr>
          <p:cNvSpPr txBox="1"/>
          <p:nvPr/>
        </p:nvSpPr>
        <p:spPr>
          <a:xfrm>
            <a:off x="2125437" y="1419717"/>
            <a:ext cx="8822452" cy="7078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ES" sz="20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INSERT INTO </a:t>
            </a:r>
            <a:r>
              <a:rPr lang="es-ES" sz="2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nombre_tabla</a:t>
            </a:r>
            <a:r>
              <a:rPr lang="es-ES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(columna1, columna2, columna3,.)</a:t>
            </a:r>
            <a:br>
              <a:rPr lang="es-ES" sz="2000" dirty="0">
                <a:solidFill>
                  <a:schemeClr val="bg1"/>
                </a:solidFill>
              </a:rPr>
            </a:br>
            <a:r>
              <a:rPr lang="es-ES" sz="20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VALUES</a:t>
            </a:r>
            <a:r>
              <a:rPr lang="es-ES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(valor1, valor2, valor3, .)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62AAC7E-2F7D-D482-5A25-10553AB22539}"/>
              </a:ext>
            </a:extLst>
          </p:cNvPr>
          <p:cNvSpPr txBox="1"/>
          <p:nvPr/>
        </p:nvSpPr>
        <p:spPr>
          <a:xfrm>
            <a:off x="285835" y="2353374"/>
            <a:ext cx="122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</a:rPr>
              <a:t>EJEMPLO: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834C35F-68DC-5091-5F4F-257A1E20D4FF}"/>
              </a:ext>
            </a:extLst>
          </p:cNvPr>
          <p:cNvSpPr txBox="1"/>
          <p:nvPr/>
        </p:nvSpPr>
        <p:spPr>
          <a:xfrm>
            <a:off x="1514376" y="2291819"/>
            <a:ext cx="10406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sz="2400" b="1" dirty="0"/>
              <a:t>ADICIONE UN NUEVO VENDEDORCON LOS SIGUIENTES DATOS:</a:t>
            </a:r>
            <a:endParaRPr lang="es-ES" sz="2400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4201BDC-4C7C-A185-E407-58D788D8DCD6}"/>
              </a:ext>
            </a:extLst>
          </p:cNvPr>
          <p:cNvSpPr txBox="1"/>
          <p:nvPr/>
        </p:nvSpPr>
        <p:spPr>
          <a:xfrm>
            <a:off x="1514376" y="2738095"/>
            <a:ext cx="104063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sz="2400" b="1" dirty="0"/>
              <a:t>NOMBRE: HENRY JACOBSEN</a:t>
            </a:r>
          </a:p>
          <a:p>
            <a:r>
              <a:rPr lang="es-BO" sz="2400" b="1" dirty="0"/>
              <a:t>EDAD: 36</a:t>
            </a:r>
          </a:p>
          <a:p>
            <a:r>
              <a:rPr lang="es-BO" sz="2400" b="1" dirty="0"/>
              <a:t>NÚMERO DE EMPLEDADO: 111</a:t>
            </a:r>
          </a:p>
          <a:p>
            <a:r>
              <a:rPr lang="es-BO" sz="2400" b="1" dirty="0"/>
              <a:t>TÍTULO: DIRECTOR DE VENTAS</a:t>
            </a:r>
          </a:p>
          <a:p>
            <a:r>
              <a:rPr lang="es-BO" sz="2400" b="1" dirty="0"/>
              <a:t>OFICINA: 13</a:t>
            </a:r>
          </a:p>
          <a:p>
            <a:r>
              <a:rPr lang="es-BO" sz="2400" b="1" dirty="0"/>
              <a:t>FECHA DE CONTRATO: 25/06/1990</a:t>
            </a:r>
          </a:p>
          <a:p>
            <a:r>
              <a:rPr lang="es-BO" sz="2400" b="1" dirty="0"/>
              <a:t>CUOTA: NO ASIGNADA</a:t>
            </a:r>
          </a:p>
          <a:p>
            <a:r>
              <a:rPr lang="es-BO" sz="2400" b="1" dirty="0"/>
              <a:t>VENTAS: 0.00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2242250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8B3BEE2-616B-B2D3-16F8-5483B33442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795" r="7280" b="12674"/>
          <a:stretch/>
        </p:blipFill>
        <p:spPr>
          <a:xfrm>
            <a:off x="283028" y="1376623"/>
            <a:ext cx="11304396" cy="518495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DBFB741-D3B1-7461-C0E1-2253C3850449}"/>
              </a:ext>
            </a:extLst>
          </p:cNvPr>
          <p:cNvSpPr/>
          <p:nvPr/>
        </p:nvSpPr>
        <p:spPr>
          <a:xfrm>
            <a:off x="1197424" y="1748414"/>
            <a:ext cx="10220854" cy="62299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C93080B3-5464-EDCF-4AFE-038224659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3614" y="111666"/>
            <a:ext cx="10966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BO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ADICIÓN DE DATOS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F4968C16-E46D-A5E8-4556-CEB531424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3613" y="665664"/>
            <a:ext cx="10966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BO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LA SENTENCIA INSERT DE UNA FILA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2588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69A74357-82A7-1557-4291-5F9EB7DCB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3614" y="111666"/>
            <a:ext cx="10966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BO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BORRADO DE DATOS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55AB2764-28F7-1454-CCA9-3AF750E33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5015" y="665664"/>
            <a:ext cx="10966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BO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LA SENTENCIA DELETE PARA BORRAR UNA FILA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21E3ED9-9A8C-DF7A-87C8-C7675234542D}"/>
              </a:ext>
            </a:extLst>
          </p:cNvPr>
          <p:cNvSpPr txBox="1"/>
          <p:nvPr/>
        </p:nvSpPr>
        <p:spPr>
          <a:xfrm>
            <a:off x="1053614" y="1359934"/>
            <a:ext cx="10150298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E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DELETE FROM </a:t>
            </a:r>
            <a:r>
              <a:rPr lang="es-ES" sz="24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nombre_tabla</a:t>
            </a:r>
            <a:br>
              <a:rPr lang="es-ES" sz="2400" b="1" dirty="0">
                <a:solidFill>
                  <a:schemeClr val="bg1"/>
                </a:solidFill>
              </a:rPr>
            </a:br>
            <a:r>
              <a:rPr lang="es-E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WHERE </a:t>
            </a:r>
            <a:r>
              <a:rPr lang="es-ES" sz="24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nombre_columna</a:t>
            </a:r>
            <a:r>
              <a:rPr lang="es-E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= valor</a:t>
            </a:r>
            <a:endParaRPr lang="es-ES" sz="2400" b="1" dirty="0">
              <a:solidFill>
                <a:schemeClr val="bg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ECD1EC9-39CC-741E-6424-FD817B4F53DD}"/>
              </a:ext>
            </a:extLst>
          </p:cNvPr>
          <p:cNvSpPr txBox="1"/>
          <p:nvPr/>
        </p:nvSpPr>
        <p:spPr>
          <a:xfrm>
            <a:off x="1053615" y="2654368"/>
            <a:ext cx="10150297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>
            <a:defPPr>
              <a:defRPr lang="es-ES"/>
            </a:defPPr>
            <a:lvl1pPr>
              <a:defRPr sz="2400" b="1" i="0">
                <a:solidFill>
                  <a:schemeClr val="bg1"/>
                </a:solidFill>
                <a:effectLst/>
                <a:latin typeface="Arial" panose="020B0604020202020204" pitchFamily="34" charset="0"/>
              </a:defRPr>
            </a:lvl1pPr>
          </a:lstStyle>
          <a:p>
            <a:r>
              <a:rPr lang="es-ES" dirty="0"/>
              <a:t>DELETE * FROM </a:t>
            </a:r>
            <a:r>
              <a:rPr lang="es-ES" dirty="0" err="1"/>
              <a:t>nombre_tabla</a:t>
            </a:r>
            <a:r>
              <a:rPr lang="es-ES" dirty="0"/>
              <a:t>;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7CF13BC-2C57-58B2-01F4-AEFB55B2944C}"/>
              </a:ext>
            </a:extLst>
          </p:cNvPr>
          <p:cNvSpPr txBox="1"/>
          <p:nvPr/>
        </p:nvSpPr>
        <p:spPr>
          <a:xfrm>
            <a:off x="1053614" y="2224502"/>
            <a:ext cx="39572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</a:rPr>
              <a:t>VARIANTE:BORRA TODAS LAS FILAS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EE21AEB-1128-8ED1-6E7B-53379EC187BD}"/>
              </a:ext>
            </a:extLst>
          </p:cNvPr>
          <p:cNvSpPr txBox="1"/>
          <p:nvPr/>
        </p:nvSpPr>
        <p:spPr>
          <a:xfrm>
            <a:off x="285835" y="3429000"/>
            <a:ext cx="122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</a:rPr>
              <a:t>EJEMPLO: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6E85E29-D154-1664-33CF-2EDCCD29A7B3}"/>
              </a:ext>
            </a:extLst>
          </p:cNvPr>
          <p:cNvSpPr txBox="1"/>
          <p:nvPr/>
        </p:nvSpPr>
        <p:spPr>
          <a:xfrm>
            <a:off x="1514376" y="3367445"/>
            <a:ext cx="10406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sz="2400" b="1" dirty="0"/>
              <a:t>BORRAR AL VENDEDOR HENRY JACOBSEN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39680190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998E639-AE85-4D88-CC54-CE59F12D90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044" r="8022" b="10183"/>
          <a:stretch/>
        </p:blipFill>
        <p:spPr>
          <a:xfrm>
            <a:off x="489020" y="1778557"/>
            <a:ext cx="11213960" cy="4823209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09DFF431-93E5-294E-6044-343B83A1E7C8}"/>
              </a:ext>
            </a:extLst>
          </p:cNvPr>
          <p:cNvSpPr/>
          <p:nvPr/>
        </p:nvSpPr>
        <p:spPr>
          <a:xfrm>
            <a:off x="1398391" y="1999622"/>
            <a:ext cx="4861732" cy="62299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E7D0891D-B568-B090-15C3-DB107774B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3614" y="111666"/>
            <a:ext cx="10966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BO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BORRADO DE DATOS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85492C4E-F79E-136D-B8E6-B538EB01E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5015" y="665664"/>
            <a:ext cx="10966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BO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LA SENTENCIA DELETE PARA BORRAR UNA FILA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5495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6A8727AC-0661-A254-CD62-AA3B7EBA3B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3614" y="111666"/>
            <a:ext cx="10966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BO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ACTUALIZACIÓN DE DATOS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1E084DF5-9492-0C4F-CD15-A39E195B0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5015" y="665664"/>
            <a:ext cx="10966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BO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LA SENTENCIA UPDATE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F35B944-D97D-0376-ADB7-E446DAAB1266}"/>
              </a:ext>
            </a:extLst>
          </p:cNvPr>
          <p:cNvSpPr txBox="1"/>
          <p:nvPr/>
        </p:nvSpPr>
        <p:spPr>
          <a:xfrm>
            <a:off x="1728735" y="1280739"/>
            <a:ext cx="9264162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UPDATE </a:t>
            </a:r>
            <a:r>
              <a:rPr lang="es-ES" sz="2400" b="1" dirty="0" err="1">
                <a:solidFill>
                  <a:schemeClr val="bg1"/>
                </a:solidFill>
              </a:rPr>
              <a:t>nombre_tabla</a:t>
            </a:r>
            <a:endParaRPr lang="es-ES" sz="2400" b="1" dirty="0">
              <a:solidFill>
                <a:schemeClr val="bg1"/>
              </a:solidFill>
            </a:endParaRPr>
          </a:p>
          <a:p>
            <a:r>
              <a:rPr lang="es-ES" sz="2400" b="1" dirty="0">
                <a:solidFill>
                  <a:schemeClr val="bg1"/>
                </a:solidFill>
              </a:rPr>
              <a:t>SET columna1 = valor1, columna2 = valor2</a:t>
            </a:r>
          </a:p>
          <a:p>
            <a:r>
              <a:rPr lang="es-ES" sz="2400" b="1" dirty="0">
                <a:solidFill>
                  <a:schemeClr val="bg1"/>
                </a:solidFill>
              </a:rPr>
              <a:t>WHERE columna3 = valor3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03E474A-4074-5DF0-0F70-A39D937F05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670" b="27180"/>
          <a:stretch/>
        </p:blipFill>
        <p:spPr>
          <a:xfrm>
            <a:off x="683288" y="3125037"/>
            <a:ext cx="11093380" cy="364265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2FB73BF-4B6D-8DC9-98AA-70150D0B47D3}"/>
              </a:ext>
            </a:extLst>
          </p:cNvPr>
          <p:cNvSpPr txBox="1"/>
          <p:nvPr/>
        </p:nvSpPr>
        <p:spPr>
          <a:xfrm>
            <a:off x="172373" y="2632594"/>
            <a:ext cx="122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</a:rPr>
              <a:t>EJEMPLO: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42CBFBC-3445-369C-6E08-63085C262760}"/>
              </a:ext>
            </a:extLst>
          </p:cNvPr>
          <p:cNvSpPr txBox="1"/>
          <p:nvPr/>
        </p:nvSpPr>
        <p:spPr>
          <a:xfrm>
            <a:off x="1541591" y="2394954"/>
            <a:ext cx="10406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sz="2400" b="1" dirty="0"/>
              <a:t>ELEVAR EL LIMITE DE CREDITO DE ACME MFG A 6.000.000 Y ASIGNARLE AL CLIENTE 109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15359492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91CA656-F366-503F-8B8B-53C3AB1DE0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852" b="12088"/>
          <a:stretch/>
        </p:blipFill>
        <p:spPr>
          <a:xfrm>
            <a:off x="934497" y="1276141"/>
            <a:ext cx="10108641" cy="5436158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31C1262-FBB0-9D01-6367-6CBF08F11342}"/>
              </a:ext>
            </a:extLst>
          </p:cNvPr>
          <p:cNvSpPr/>
          <p:nvPr/>
        </p:nvSpPr>
        <p:spPr>
          <a:xfrm>
            <a:off x="2352985" y="1597688"/>
            <a:ext cx="8197784" cy="62299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CC6E1AC-8159-0220-F4C6-A9D2DBDECC45}"/>
              </a:ext>
            </a:extLst>
          </p:cNvPr>
          <p:cNvSpPr/>
          <p:nvPr/>
        </p:nvSpPr>
        <p:spPr>
          <a:xfrm>
            <a:off x="1450308" y="6240027"/>
            <a:ext cx="8507608" cy="30144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2097B0F6-B01F-52B7-9D4B-8D742911B9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3614" y="111666"/>
            <a:ext cx="10966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BO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ACTUALIZACIÓN DE DATOS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3D5B5378-C160-0523-A10E-35A5D72985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5015" y="665664"/>
            <a:ext cx="10966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BO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LA SENTENCIA UPDATE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058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8CF6EC6F-372A-C872-52DF-13C70FE368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7759" y="353127"/>
            <a:ext cx="1078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altLang="ru-UA" sz="36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TIPOS DE COMANDOS SQL</a:t>
            </a:r>
            <a:endParaRPr lang="ru-UA" altLang="ru-UA" sz="36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FB091536-20B0-C484-4444-8471BFC28961}"/>
              </a:ext>
            </a:extLst>
          </p:cNvPr>
          <p:cNvSpPr/>
          <p:nvPr/>
        </p:nvSpPr>
        <p:spPr>
          <a:xfrm>
            <a:off x="1115367" y="2944168"/>
            <a:ext cx="2682910" cy="2682910"/>
          </a:xfrm>
          <a:prstGeom prst="ellipse">
            <a:avLst/>
          </a:prstGeom>
          <a:solidFill>
            <a:srgbClr val="00CC99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366B72C3-3808-410D-7D8E-F3BCBBF1B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44" y="3685458"/>
            <a:ext cx="2572133" cy="1200329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A52540E6-8F44-B2D6-46D9-0CBA0170993F}"/>
              </a:ext>
            </a:extLst>
          </p:cNvPr>
          <p:cNvSpPr/>
          <p:nvPr/>
        </p:nvSpPr>
        <p:spPr>
          <a:xfrm>
            <a:off x="4684206" y="1326383"/>
            <a:ext cx="1698171" cy="1698171"/>
          </a:xfrm>
          <a:prstGeom prst="ellipse">
            <a:avLst/>
          </a:prstGeom>
          <a:solidFill>
            <a:srgbClr val="8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6E69430E-37D7-E7A6-E845-2083E390D71C}"/>
              </a:ext>
            </a:extLst>
          </p:cNvPr>
          <p:cNvSpPr/>
          <p:nvPr/>
        </p:nvSpPr>
        <p:spPr>
          <a:xfrm>
            <a:off x="7447502" y="2283713"/>
            <a:ext cx="1698171" cy="1698171"/>
          </a:xfrm>
          <a:prstGeom prst="ellipse">
            <a:avLst/>
          </a:prstGeom>
          <a:solidFill>
            <a:srgbClr val="CC66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0B78A995-AD37-1A33-B125-FFA90D72D29E}"/>
              </a:ext>
            </a:extLst>
          </p:cNvPr>
          <p:cNvSpPr/>
          <p:nvPr/>
        </p:nvSpPr>
        <p:spPr>
          <a:xfrm>
            <a:off x="4410021" y="5045947"/>
            <a:ext cx="1698171" cy="169817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E241F8AB-5DA9-27AF-0795-DA46D5CE4D9B}"/>
              </a:ext>
            </a:extLst>
          </p:cNvPr>
          <p:cNvSpPr/>
          <p:nvPr/>
        </p:nvSpPr>
        <p:spPr>
          <a:xfrm>
            <a:off x="7447502" y="4114188"/>
            <a:ext cx="1698171" cy="1698171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167E5640-47B4-DF85-3C82-397EB65F671B}"/>
              </a:ext>
            </a:extLst>
          </p:cNvPr>
          <p:cNvCxnSpPr>
            <a:stCxn id="3" idx="7"/>
            <a:endCxn id="6" idx="2"/>
          </p:cNvCxnSpPr>
          <p:nvPr/>
        </p:nvCxnSpPr>
        <p:spPr>
          <a:xfrm flipV="1">
            <a:off x="3405374" y="2175469"/>
            <a:ext cx="1278832" cy="116160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B66039E-FA78-7215-42B1-60BB5F2BCC54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3661861" y="3132799"/>
            <a:ext cx="3785641" cy="66045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DF80589F-D4E7-0EA5-1810-84111EFFF72C}"/>
              </a:ext>
            </a:extLst>
          </p:cNvPr>
          <p:cNvCxnSpPr>
            <a:cxnSpLocks/>
            <a:stCxn id="3" idx="5"/>
            <a:endCxn id="8" idx="2"/>
          </p:cNvCxnSpPr>
          <p:nvPr/>
        </p:nvCxnSpPr>
        <p:spPr>
          <a:xfrm>
            <a:off x="3405374" y="5234175"/>
            <a:ext cx="1004647" cy="66085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7890D912-8DE6-28EC-C644-3D875B8F889F}"/>
              </a:ext>
            </a:extLst>
          </p:cNvPr>
          <p:cNvCxnSpPr>
            <a:cxnSpLocks/>
            <a:stCxn id="5" idx="3"/>
            <a:endCxn id="9" idx="2"/>
          </p:cNvCxnSpPr>
          <p:nvPr/>
        </p:nvCxnSpPr>
        <p:spPr>
          <a:xfrm>
            <a:off x="3798277" y="4285623"/>
            <a:ext cx="3649225" cy="6776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612C4FE0-0FC6-2899-242E-717B58A36FBE}"/>
              </a:ext>
            </a:extLst>
          </p:cNvPr>
          <p:cNvSpPr txBox="1"/>
          <p:nvPr/>
        </p:nvSpPr>
        <p:spPr>
          <a:xfrm>
            <a:off x="5160181" y="1517045"/>
            <a:ext cx="788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DDL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C6C6037-0EC3-C1A7-D230-C8F2D2DD54D6}"/>
              </a:ext>
            </a:extLst>
          </p:cNvPr>
          <p:cNvSpPr txBox="1"/>
          <p:nvPr/>
        </p:nvSpPr>
        <p:spPr>
          <a:xfrm>
            <a:off x="5064949" y="1974672"/>
            <a:ext cx="1143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chemeClr val="bg1"/>
                </a:solidFill>
              </a:rPr>
              <a:t>Lenguaje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AE29BA11-D48D-BA35-B869-B9CF64BAED32}"/>
              </a:ext>
            </a:extLst>
          </p:cNvPr>
          <p:cNvSpPr txBox="1"/>
          <p:nvPr/>
        </p:nvSpPr>
        <p:spPr>
          <a:xfrm>
            <a:off x="5013876" y="2242011"/>
            <a:ext cx="1264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err="1">
                <a:solidFill>
                  <a:schemeClr val="bg1"/>
                </a:solidFill>
              </a:rPr>
              <a:t>Definic</a:t>
            </a:r>
            <a:r>
              <a:rPr lang="es-BO" sz="2000" b="1" dirty="0" err="1">
                <a:solidFill>
                  <a:schemeClr val="bg1"/>
                </a:solidFill>
              </a:rPr>
              <a:t>ión</a:t>
            </a:r>
            <a:endParaRPr lang="es-ES" sz="2000" b="1" dirty="0">
              <a:solidFill>
                <a:schemeClr val="bg1"/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2D2C0A0-81F4-8949-37EA-CEABB5D5178C}"/>
              </a:ext>
            </a:extLst>
          </p:cNvPr>
          <p:cNvSpPr txBox="1"/>
          <p:nvPr/>
        </p:nvSpPr>
        <p:spPr>
          <a:xfrm>
            <a:off x="5160181" y="2492566"/>
            <a:ext cx="796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000" b="1" dirty="0">
                <a:solidFill>
                  <a:schemeClr val="bg1"/>
                </a:solidFill>
              </a:rPr>
              <a:t>Datos</a:t>
            </a:r>
            <a:endParaRPr lang="es-ES" sz="2000" b="1" dirty="0">
              <a:solidFill>
                <a:schemeClr val="bg1"/>
              </a:solidFill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E38B198-491C-0128-3251-A5804B988030}"/>
              </a:ext>
            </a:extLst>
          </p:cNvPr>
          <p:cNvSpPr txBox="1"/>
          <p:nvPr/>
        </p:nvSpPr>
        <p:spPr>
          <a:xfrm>
            <a:off x="6358930" y="1198953"/>
            <a:ext cx="1017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400" b="1" dirty="0" err="1"/>
              <a:t>Create</a:t>
            </a:r>
            <a:endParaRPr lang="es-ES" sz="2400" b="1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41CDF462-E89F-3647-5F9C-FD3E19B4DDCF}"/>
              </a:ext>
            </a:extLst>
          </p:cNvPr>
          <p:cNvSpPr txBox="1"/>
          <p:nvPr/>
        </p:nvSpPr>
        <p:spPr>
          <a:xfrm>
            <a:off x="6913388" y="1491828"/>
            <a:ext cx="814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400" b="1" dirty="0" err="1"/>
              <a:t>Drop</a:t>
            </a:r>
            <a:endParaRPr lang="es-ES" sz="2400" b="1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44CB338B-BFAD-436D-35E1-20BA1EB02FC7}"/>
              </a:ext>
            </a:extLst>
          </p:cNvPr>
          <p:cNvSpPr txBox="1"/>
          <p:nvPr/>
        </p:nvSpPr>
        <p:spPr>
          <a:xfrm>
            <a:off x="6957673" y="1854944"/>
            <a:ext cx="814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400" b="1" dirty="0"/>
              <a:t>Alter</a:t>
            </a:r>
            <a:endParaRPr lang="es-ES" sz="2400" b="1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302350C9-8F80-CA0B-66CA-8935D6FCE77F}"/>
              </a:ext>
            </a:extLst>
          </p:cNvPr>
          <p:cNvSpPr txBox="1"/>
          <p:nvPr/>
        </p:nvSpPr>
        <p:spPr>
          <a:xfrm>
            <a:off x="6520860" y="2218060"/>
            <a:ext cx="1295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400" b="1" dirty="0" err="1"/>
              <a:t>Truncate</a:t>
            </a:r>
            <a:endParaRPr lang="es-ES" sz="2400" b="1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298759F8-7452-DF7B-BF9C-D704580317BB}"/>
              </a:ext>
            </a:extLst>
          </p:cNvPr>
          <p:cNvSpPr txBox="1"/>
          <p:nvPr/>
        </p:nvSpPr>
        <p:spPr>
          <a:xfrm>
            <a:off x="7814619" y="2453214"/>
            <a:ext cx="877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DML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B81ECA49-5F58-8B5C-6673-E880EEBCF762}"/>
              </a:ext>
            </a:extLst>
          </p:cNvPr>
          <p:cNvSpPr txBox="1"/>
          <p:nvPr/>
        </p:nvSpPr>
        <p:spPr>
          <a:xfrm>
            <a:off x="7719387" y="2910841"/>
            <a:ext cx="1143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chemeClr val="bg1"/>
                </a:solidFill>
              </a:rPr>
              <a:t>Lenguaje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491E34F4-D803-292C-E928-A7C0FC40024E}"/>
              </a:ext>
            </a:extLst>
          </p:cNvPr>
          <p:cNvSpPr txBox="1"/>
          <p:nvPr/>
        </p:nvSpPr>
        <p:spPr>
          <a:xfrm>
            <a:off x="7447252" y="3178180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000" b="1" dirty="0">
                <a:solidFill>
                  <a:schemeClr val="bg1"/>
                </a:solidFill>
              </a:rPr>
              <a:t>Manipulación</a:t>
            </a:r>
            <a:endParaRPr lang="es-ES" sz="2000" b="1" dirty="0">
              <a:solidFill>
                <a:schemeClr val="bg1"/>
              </a:solidFill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032AC054-8B6B-0DD2-3736-E23446EF15B6}"/>
              </a:ext>
            </a:extLst>
          </p:cNvPr>
          <p:cNvSpPr txBox="1"/>
          <p:nvPr/>
        </p:nvSpPr>
        <p:spPr>
          <a:xfrm>
            <a:off x="7814619" y="3428735"/>
            <a:ext cx="796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000" b="1" dirty="0">
                <a:solidFill>
                  <a:schemeClr val="bg1"/>
                </a:solidFill>
              </a:rPr>
              <a:t>Datos</a:t>
            </a:r>
            <a:endParaRPr lang="es-ES" sz="2000" b="1" dirty="0">
              <a:solidFill>
                <a:schemeClr val="bg1"/>
              </a:solidFill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B5AA8F98-6B7D-3E34-77BF-E0234EA717D9}"/>
              </a:ext>
            </a:extLst>
          </p:cNvPr>
          <p:cNvSpPr txBox="1"/>
          <p:nvPr/>
        </p:nvSpPr>
        <p:spPr>
          <a:xfrm>
            <a:off x="7925151" y="4271963"/>
            <a:ext cx="753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es-E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90940132-16EA-8C0D-8793-A2630D7912E6}"/>
              </a:ext>
            </a:extLst>
          </p:cNvPr>
          <p:cNvSpPr txBox="1"/>
          <p:nvPr/>
        </p:nvSpPr>
        <p:spPr>
          <a:xfrm>
            <a:off x="7829919" y="4729590"/>
            <a:ext cx="1143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chemeClr val="bg1"/>
                </a:solidFill>
              </a:rPr>
              <a:t>Lenguaje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9607192D-565E-2E7A-4FB3-61EBF33C0F39}"/>
              </a:ext>
            </a:extLst>
          </p:cNvPr>
          <p:cNvSpPr txBox="1"/>
          <p:nvPr/>
        </p:nvSpPr>
        <p:spPr>
          <a:xfrm>
            <a:off x="7778846" y="4996929"/>
            <a:ext cx="971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000" b="1" dirty="0">
                <a:solidFill>
                  <a:schemeClr val="bg1"/>
                </a:solidFill>
              </a:rPr>
              <a:t>Control</a:t>
            </a:r>
            <a:endParaRPr lang="es-ES" sz="2000" b="1" dirty="0">
              <a:solidFill>
                <a:schemeClr val="bg1"/>
              </a:solidFill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C53A4B4-B30D-E5DB-3C4E-392A0A030F61}"/>
              </a:ext>
            </a:extLst>
          </p:cNvPr>
          <p:cNvSpPr txBox="1"/>
          <p:nvPr/>
        </p:nvSpPr>
        <p:spPr>
          <a:xfrm>
            <a:off x="7925151" y="5247484"/>
            <a:ext cx="796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000" b="1" dirty="0">
                <a:solidFill>
                  <a:schemeClr val="bg1"/>
                </a:solidFill>
              </a:rPr>
              <a:t>Datos</a:t>
            </a:r>
            <a:endParaRPr lang="es-ES" sz="2000" b="1" dirty="0">
              <a:solidFill>
                <a:schemeClr val="bg1"/>
              </a:solidFill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8601D4E2-DFA0-DE96-6FE5-3B20C8D731A7}"/>
              </a:ext>
            </a:extLst>
          </p:cNvPr>
          <p:cNvSpPr txBox="1"/>
          <p:nvPr/>
        </p:nvSpPr>
        <p:spPr>
          <a:xfrm>
            <a:off x="4890558" y="5156225"/>
            <a:ext cx="697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TCL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9B0FDAA5-C809-E8BB-499E-DC3D630D5EC5}"/>
              </a:ext>
            </a:extLst>
          </p:cNvPr>
          <p:cNvSpPr txBox="1"/>
          <p:nvPr/>
        </p:nvSpPr>
        <p:spPr>
          <a:xfrm>
            <a:off x="4750652" y="5531617"/>
            <a:ext cx="1143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chemeClr val="bg1"/>
                </a:solidFill>
              </a:rPr>
              <a:t>Lenguaje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A73A9CC9-7B2A-E699-D9BA-FBD3E79ECA71}"/>
              </a:ext>
            </a:extLst>
          </p:cNvPr>
          <p:cNvSpPr txBox="1"/>
          <p:nvPr/>
        </p:nvSpPr>
        <p:spPr>
          <a:xfrm>
            <a:off x="4815275" y="5789723"/>
            <a:ext cx="971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000" b="1" dirty="0">
                <a:solidFill>
                  <a:schemeClr val="bg1"/>
                </a:solidFill>
              </a:rPr>
              <a:t>Control</a:t>
            </a:r>
            <a:endParaRPr lang="es-ES" sz="2000" b="1" dirty="0">
              <a:solidFill>
                <a:schemeClr val="bg1"/>
              </a:solidFill>
            </a:endParaRP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A27B80C8-0E1A-951F-872C-9370E68DA22F}"/>
              </a:ext>
            </a:extLst>
          </p:cNvPr>
          <p:cNvSpPr txBox="1"/>
          <p:nvPr/>
        </p:nvSpPr>
        <p:spPr>
          <a:xfrm>
            <a:off x="4447525" y="6023413"/>
            <a:ext cx="1663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000" b="1" dirty="0">
                <a:solidFill>
                  <a:schemeClr val="bg1"/>
                </a:solidFill>
              </a:rPr>
              <a:t>Transacciones</a:t>
            </a:r>
            <a:endParaRPr lang="es-ES" sz="2000" b="1" dirty="0">
              <a:solidFill>
                <a:schemeClr val="bg1"/>
              </a:solidFill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AA8A33E0-1EFB-C5FF-B671-1B9E2CE739AA}"/>
              </a:ext>
            </a:extLst>
          </p:cNvPr>
          <p:cNvSpPr txBox="1"/>
          <p:nvPr/>
        </p:nvSpPr>
        <p:spPr>
          <a:xfrm>
            <a:off x="10013394" y="2314714"/>
            <a:ext cx="952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400" b="1" dirty="0" err="1"/>
              <a:t>Select</a:t>
            </a:r>
            <a:endParaRPr lang="es-ES" sz="2400" b="1" dirty="0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94BF04E9-02A1-3B38-4011-059602B384BF}"/>
              </a:ext>
            </a:extLst>
          </p:cNvPr>
          <p:cNvSpPr txBox="1"/>
          <p:nvPr/>
        </p:nvSpPr>
        <p:spPr>
          <a:xfrm>
            <a:off x="10041866" y="2653340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400" b="1" dirty="0" err="1"/>
              <a:t>Insert</a:t>
            </a:r>
            <a:endParaRPr lang="es-ES" sz="2400" b="1" dirty="0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367D5B17-BC7D-B62A-8292-08C06A817405}"/>
              </a:ext>
            </a:extLst>
          </p:cNvPr>
          <p:cNvSpPr txBox="1"/>
          <p:nvPr/>
        </p:nvSpPr>
        <p:spPr>
          <a:xfrm>
            <a:off x="10062706" y="3028625"/>
            <a:ext cx="1123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400" b="1" dirty="0" err="1"/>
              <a:t>Update</a:t>
            </a:r>
            <a:endParaRPr lang="es-ES" sz="2400" b="1" dirty="0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E91B8AB6-3430-7C8B-FD2C-97DF0F340B11}"/>
              </a:ext>
            </a:extLst>
          </p:cNvPr>
          <p:cNvSpPr txBox="1"/>
          <p:nvPr/>
        </p:nvSpPr>
        <p:spPr>
          <a:xfrm>
            <a:off x="10062706" y="3485403"/>
            <a:ext cx="10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400" b="1" dirty="0" err="1"/>
              <a:t>Delete</a:t>
            </a:r>
            <a:endParaRPr lang="es-ES" sz="2400" b="1" dirty="0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F9F7FF0F-5530-F108-4F1A-E5C471814E54}"/>
              </a:ext>
            </a:extLst>
          </p:cNvPr>
          <p:cNvSpPr txBox="1"/>
          <p:nvPr/>
        </p:nvSpPr>
        <p:spPr>
          <a:xfrm>
            <a:off x="9903330" y="4214504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400" b="1" dirty="0"/>
              <a:t>Grant</a:t>
            </a:r>
            <a:endParaRPr lang="es-ES" sz="2400" b="1" dirty="0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5FDAE1C0-C019-B06A-8997-AE4CBF3F2E62}"/>
              </a:ext>
            </a:extLst>
          </p:cNvPr>
          <p:cNvSpPr txBox="1"/>
          <p:nvPr/>
        </p:nvSpPr>
        <p:spPr>
          <a:xfrm>
            <a:off x="10075822" y="4762748"/>
            <a:ext cx="1109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400" b="1" dirty="0" err="1"/>
              <a:t>Revoke</a:t>
            </a:r>
            <a:endParaRPr lang="es-ES" sz="2400" b="1" dirty="0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32B3888B-30F5-8AEC-D28B-9D8196F1749A}"/>
              </a:ext>
            </a:extLst>
          </p:cNvPr>
          <p:cNvSpPr txBox="1"/>
          <p:nvPr/>
        </p:nvSpPr>
        <p:spPr>
          <a:xfrm>
            <a:off x="6496531" y="5397039"/>
            <a:ext cx="1196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400" b="1" dirty="0" err="1"/>
              <a:t>Commit</a:t>
            </a:r>
            <a:endParaRPr lang="es-ES" sz="2400" b="1" dirty="0"/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5F4C51DA-D931-B374-35FD-4F334960533D}"/>
              </a:ext>
            </a:extLst>
          </p:cNvPr>
          <p:cNvSpPr txBox="1"/>
          <p:nvPr/>
        </p:nvSpPr>
        <p:spPr>
          <a:xfrm>
            <a:off x="6524498" y="5808506"/>
            <a:ext cx="1269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400" b="1" dirty="0" err="1"/>
              <a:t>RollBack</a:t>
            </a:r>
            <a:endParaRPr lang="es-ES" sz="2400" b="1" dirty="0"/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CBF97EB3-5975-2D5B-B976-D456E4681D17}"/>
              </a:ext>
            </a:extLst>
          </p:cNvPr>
          <p:cNvSpPr txBox="1"/>
          <p:nvPr/>
        </p:nvSpPr>
        <p:spPr>
          <a:xfrm>
            <a:off x="6524498" y="6238702"/>
            <a:ext cx="1514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400" b="1" dirty="0" err="1"/>
              <a:t>Save</a:t>
            </a:r>
            <a:r>
              <a:rPr lang="es-BO" sz="2400" b="1" dirty="0"/>
              <a:t> Point</a:t>
            </a:r>
            <a:endParaRPr lang="es-ES" sz="2400" b="1" dirty="0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6202BA17-BDAE-E923-6A74-A57960C2E833}"/>
              </a:ext>
            </a:extLst>
          </p:cNvPr>
          <p:cNvCxnSpPr>
            <a:stCxn id="6" idx="7"/>
            <a:endCxn id="26" idx="1"/>
          </p:cNvCxnSpPr>
          <p:nvPr/>
        </p:nvCxnSpPr>
        <p:spPr>
          <a:xfrm flipV="1">
            <a:off x="6133686" y="1429786"/>
            <a:ext cx="225244" cy="145288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9FA448F5-73DF-2381-59E9-D6BAAC31B6DD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6312533" y="1722661"/>
            <a:ext cx="600855" cy="186332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40B7FCCF-6CE5-26AB-EDCD-D2DD0D67D96D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6344596" y="2085777"/>
            <a:ext cx="613077" cy="56347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6A33B39A-E208-34DE-DE20-F0D65B337FA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6254710" y="2448893"/>
            <a:ext cx="266150" cy="84520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148EFFA4-C052-7881-BAEC-697A57826EB3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9108157" y="2545547"/>
            <a:ext cx="905237" cy="276213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535E6835-B4DE-2066-11D1-0F38F2CD74DF}"/>
              </a:ext>
            </a:extLst>
          </p:cNvPr>
          <p:cNvCxnSpPr>
            <a:cxnSpLocks/>
          </p:cNvCxnSpPr>
          <p:nvPr/>
        </p:nvCxnSpPr>
        <p:spPr>
          <a:xfrm flipV="1">
            <a:off x="9124835" y="3258694"/>
            <a:ext cx="947480" cy="1931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D7F7BB5A-AFA1-E6FC-D57F-34CA47F6AEC4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9145673" y="2884173"/>
            <a:ext cx="896193" cy="129949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E77B941A-5247-BF73-8FA6-C53DE1EE827A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9093857" y="3378235"/>
            <a:ext cx="968849" cy="324261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de flecha 75">
            <a:extLst>
              <a:ext uri="{FF2B5EF4-FFF2-40B4-BE49-F238E27FC236}">
                <a16:creationId xmlns:a16="http://schemas.microsoft.com/office/drawing/2014/main" id="{17D51DA2-D269-78B8-7E65-5A0F9D3B393B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9152818" y="4911755"/>
            <a:ext cx="923004" cy="81826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cto de flecha 77">
            <a:extLst>
              <a:ext uri="{FF2B5EF4-FFF2-40B4-BE49-F238E27FC236}">
                <a16:creationId xmlns:a16="http://schemas.microsoft.com/office/drawing/2014/main" id="{D04DFFB1-AA96-DF2E-8910-5142C976476E}"/>
              </a:ext>
            </a:extLst>
          </p:cNvPr>
          <p:cNvCxnSpPr>
            <a:cxnSpLocks/>
          </p:cNvCxnSpPr>
          <p:nvPr/>
        </p:nvCxnSpPr>
        <p:spPr>
          <a:xfrm flipV="1">
            <a:off x="9073054" y="4480339"/>
            <a:ext cx="830276" cy="225384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cto de flecha 80">
            <a:extLst>
              <a:ext uri="{FF2B5EF4-FFF2-40B4-BE49-F238E27FC236}">
                <a16:creationId xmlns:a16="http://schemas.microsoft.com/office/drawing/2014/main" id="{07F878E0-C89B-0502-2A3E-1C0D6816E913}"/>
              </a:ext>
            </a:extLst>
          </p:cNvPr>
          <p:cNvCxnSpPr>
            <a:cxnSpLocks/>
            <a:endCxn id="48" idx="1"/>
          </p:cNvCxnSpPr>
          <p:nvPr/>
        </p:nvCxnSpPr>
        <p:spPr>
          <a:xfrm flipV="1">
            <a:off x="6030060" y="5627872"/>
            <a:ext cx="466471" cy="205542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cto de flecha 82">
            <a:extLst>
              <a:ext uri="{FF2B5EF4-FFF2-40B4-BE49-F238E27FC236}">
                <a16:creationId xmlns:a16="http://schemas.microsoft.com/office/drawing/2014/main" id="{7748968B-7CA2-6099-6EEC-EB06449AE1A5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6108192" y="5971031"/>
            <a:ext cx="416306" cy="68308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cto de flecha 85">
            <a:extLst>
              <a:ext uri="{FF2B5EF4-FFF2-40B4-BE49-F238E27FC236}">
                <a16:creationId xmlns:a16="http://schemas.microsoft.com/office/drawing/2014/main" id="{62C859A2-B491-F44F-07AC-5A6EADF7F5F0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6029767" y="6172424"/>
            <a:ext cx="494731" cy="297111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D6ED1B23-DB66-FE8E-6FEE-E5CE8D0867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5" t="-7157" b="-8862"/>
          <a:stretch/>
        </p:blipFill>
        <p:spPr>
          <a:xfrm>
            <a:off x="11266038" y="2613820"/>
            <a:ext cx="929483" cy="994151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DF8FC116-375C-27BC-A005-C1B16F4CD3DF}"/>
              </a:ext>
            </a:extLst>
          </p:cNvPr>
          <p:cNvSpPr txBox="1"/>
          <p:nvPr/>
        </p:nvSpPr>
        <p:spPr>
          <a:xfrm>
            <a:off x="4156168" y="1261629"/>
            <a:ext cx="561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44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1</a:t>
            </a:r>
            <a:endParaRPr lang="es-ES" sz="44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A2366E0-A35C-10E1-6309-45F5E546CBE8}"/>
              </a:ext>
            </a:extLst>
          </p:cNvPr>
          <p:cNvSpPr txBox="1"/>
          <p:nvPr/>
        </p:nvSpPr>
        <p:spPr>
          <a:xfrm>
            <a:off x="8918850" y="1734483"/>
            <a:ext cx="561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44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2</a:t>
            </a:r>
            <a:endParaRPr lang="es-ES" sz="44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DFF6AB5-F187-CF24-6194-E7AC777CB610}"/>
              </a:ext>
            </a:extLst>
          </p:cNvPr>
          <p:cNvSpPr txBox="1"/>
          <p:nvPr/>
        </p:nvSpPr>
        <p:spPr>
          <a:xfrm>
            <a:off x="9031162" y="3704957"/>
            <a:ext cx="561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44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3</a:t>
            </a:r>
            <a:endParaRPr lang="es-ES" sz="44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D940796A-D156-383F-F62A-FECC9BF61756}"/>
              </a:ext>
            </a:extLst>
          </p:cNvPr>
          <p:cNvSpPr txBox="1"/>
          <p:nvPr/>
        </p:nvSpPr>
        <p:spPr>
          <a:xfrm>
            <a:off x="3997453" y="4578552"/>
            <a:ext cx="561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44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4</a:t>
            </a:r>
            <a:endParaRPr lang="es-ES" sz="44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2271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932784F1-2626-B833-4FF8-AC0EF51C3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3614" y="111666"/>
            <a:ext cx="10966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BO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COMBINACIÓN DE RESULTADOS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F469DF99-F0A0-2ACA-3944-29E2DFB96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5015" y="665664"/>
            <a:ext cx="10966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BO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CONSULTA UNIÓN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1C1812B-77D2-8E0F-53B5-728ADCA0AD6E}"/>
              </a:ext>
            </a:extLst>
          </p:cNvPr>
          <p:cNvSpPr txBox="1"/>
          <p:nvPr/>
        </p:nvSpPr>
        <p:spPr>
          <a:xfrm>
            <a:off x="3013668" y="1219662"/>
            <a:ext cx="6049945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SELECT columna1, columna2 FROM tabla1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UNION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SELECT columna1, columna2 FROM tabla2</a:t>
            </a:r>
            <a:endParaRPr lang="es-ES" sz="24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D8FD627A-E6AA-CF2D-90E4-D1868F9F72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382416"/>
              </p:ext>
            </p:extLst>
          </p:nvPr>
        </p:nvGraphicFramePr>
        <p:xfrm>
          <a:off x="285582" y="2783480"/>
          <a:ext cx="5602754" cy="1280160"/>
        </p:xfrm>
        <a:graphic>
          <a:graphicData uri="http://schemas.openxmlformats.org/drawingml/2006/table">
            <a:tbl>
              <a:tblPr/>
              <a:tblGrid>
                <a:gridCol w="607031">
                  <a:extLst>
                    <a:ext uri="{9D8B030D-6E8A-4147-A177-3AD203B41FA5}">
                      <a16:colId xmlns:a16="http://schemas.microsoft.com/office/drawing/2014/main" val="3903263314"/>
                    </a:ext>
                  </a:extLst>
                </a:gridCol>
                <a:gridCol w="1172630">
                  <a:extLst>
                    <a:ext uri="{9D8B030D-6E8A-4147-A177-3AD203B41FA5}">
                      <a16:colId xmlns:a16="http://schemas.microsoft.com/office/drawing/2014/main" val="2833907990"/>
                    </a:ext>
                  </a:extLst>
                </a:gridCol>
                <a:gridCol w="1509961">
                  <a:extLst>
                    <a:ext uri="{9D8B030D-6E8A-4147-A177-3AD203B41FA5}">
                      <a16:colId xmlns:a16="http://schemas.microsoft.com/office/drawing/2014/main" val="2660918701"/>
                    </a:ext>
                  </a:extLst>
                </a:gridCol>
                <a:gridCol w="2313132">
                  <a:extLst>
                    <a:ext uri="{9D8B030D-6E8A-4147-A177-3AD203B41FA5}">
                      <a16:colId xmlns:a16="http://schemas.microsoft.com/office/drawing/2014/main" val="15954999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s-ES">
                          <a:effectLst/>
                        </a:rPr>
                        <a:t>per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CA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ES">
                          <a:effectLst/>
                        </a:rPr>
                        <a:t>nombre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CA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ES">
                          <a:effectLst/>
                        </a:rPr>
                        <a:t>apellido1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CA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ES">
                          <a:effectLst/>
                        </a:rPr>
                        <a:t>apellido2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C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622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1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ANTONIO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PEREZ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GOMEZ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73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2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ANTONIO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GARCIA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RODRIGUEZ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5845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3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PEDRO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RUIZ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dirty="0">
                          <a:effectLst/>
                        </a:rPr>
                        <a:t>GONZALEZ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428637"/>
                  </a:ext>
                </a:extLst>
              </a:tr>
            </a:tbl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70885B48-8E03-B70D-BFC1-44040DD0C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458392"/>
              </p:ext>
            </p:extLst>
          </p:nvPr>
        </p:nvGraphicFramePr>
        <p:xfrm>
          <a:off x="6536664" y="2753416"/>
          <a:ext cx="5250180" cy="1280160"/>
        </p:xfrm>
        <a:graphic>
          <a:graphicData uri="http://schemas.openxmlformats.org/drawingml/2006/table">
            <a:tbl>
              <a:tblPr/>
              <a:tblGrid>
                <a:gridCol w="1312545">
                  <a:extLst>
                    <a:ext uri="{9D8B030D-6E8A-4147-A177-3AD203B41FA5}">
                      <a16:colId xmlns:a16="http://schemas.microsoft.com/office/drawing/2014/main" val="1698120785"/>
                    </a:ext>
                  </a:extLst>
                </a:gridCol>
                <a:gridCol w="1312545">
                  <a:extLst>
                    <a:ext uri="{9D8B030D-6E8A-4147-A177-3AD203B41FA5}">
                      <a16:colId xmlns:a16="http://schemas.microsoft.com/office/drawing/2014/main" val="2121033167"/>
                    </a:ext>
                  </a:extLst>
                </a:gridCol>
                <a:gridCol w="1312545">
                  <a:extLst>
                    <a:ext uri="{9D8B030D-6E8A-4147-A177-3AD203B41FA5}">
                      <a16:colId xmlns:a16="http://schemas.microsoft.com/office/drawing/2014/main" val="2653594039"/>
                    </a:ext>
                  </a:extLst>
                </a:gridCol>
                <a:gridCol w="1312545">
                  <a:extLst>
                    <a:ext uri="{9D8B030D-6E8A-4147-A177-3AD203B41FA5}">
                      <a16:colId xmlns:a16="http://schemas.microsoft.com/office/drawing/2014/main" val="11897845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s-ES">
                          <a:effectLst/>
                        </a:rPr>
                        <a:t>per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CA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ES">
                          <a:effectLst/>
                        </a:rPr>
                        <a:t>nombre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CA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ES">
                          <a:effectLst/>
                        </a:rPr>
                        <a:t>apellido1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CA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ES">
                          <a:effectLst/>
                        </a:rPr>
                        <a:t>apellido2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C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692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1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ANTONIO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PEREZ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GOMEZ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4682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2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ANTONIO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GARCIA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RODRIGUEZ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106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3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PEDRO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RUIZ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dirty="0">
                          <a:effectLst/>
                        </a:rPr>
                        <a:t>GONZALEZ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605825"/>
                  </a:ext>
                </a:extLst>
              </a:tr>
            </a:tbl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id="{F51C4B86-6750-E805-43AD-7E4F375B25D6}"/>
              </a:ext>
            </a:extLst>
          </p:cNvPr>
          <p:cNvSpPr txBox="1"/>
          <p:nvPr/>
        </p:nvSpPr>
        <p:spPr>
          <a:xfrm>
            <a:off x="421300" y="2414148"/>
            <a:ext cx="1847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dirty="0"/>
              <a:t>TABLA: personas1</a:t>
            </a:r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BC41469-3B11-C11B-5E5A-B7B33B30B4D3}"/>
              </a:ext>
            </a:extLst>
          </p:cNvPr>
          <p:cNvSpPr txBox="1"/>
          <p:nvPr/>
        </p:nvSpPr>
        <p:spPr>
          <a:xfrm>
            <a:off x="6441937" y="2440660"/>
            <a:ext cx="1847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dirty="0"/>
              <a:t>TABLA: personas2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79B7505-321B-FD54-1AA5-9E129C45F9FE}"/>
              </a:ext>
            </a:extLst>
          </p:cNvPr>
          <p:cNvSpPr txBox="1"/>
          <p:nvPr/>
        </p:nvSpPr>
        <p:spPr>
          <a:xfrm>
            <a:off x="277273" y="4347298"/>
            <a:ext cx="6164664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SELECT </a:t>
            </a:r>
            <a:r>
              <a:rPr lang="en-US" sz="2400" b="1" dirty="0" err="1">
                <a:solidFill>
                  <a:schemeClr val="bg1"/>
                </a:solidFill>
              </a:rPr>
              <a:t>nombre</a:t>
            </a:r>
            <a:r>
              <a:rPr lang="en-US" sz="2400" b="1" dirty="0">
                <a:solidFill>
                  <a:schemeClr val="bg1"/>
                </a:solidFill>
              </a:rPr>
              <a:t>, apellido1 FROM personas1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UNION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SELECT </a:t>
            </a:r>
            <a:r>
              <a:rPr lang="en-US" sz="2400" b="1" dirty="0" err="1">
                <a:solidFill>
                  <a:schemeClr val="bg1"/>
                </a:solidFill>
              </a:rPr>
              <a:t>nombre</a:t>
            </a:r>
            <a:r>
              <a:rPr lang="en-US" sz="2400" b="1" dirty="0">
                <a:solidFill>
                  <a:schemeClr val="bg1"/>
                </a:solidFill>
              </a:rPr>
              <a:t>, apellido1 FROM personas2</a:t>
            </a:r>
            <a:endParaRPr lang="es-ES" sz="2400" b="1" dirty="0">
              <a:solidFill>
                <a:schemeClr val="bg1"/>
              </a:solidFill>
            </a:endParaRPr>
          </a:p>
        </p:txBody>
      </p:sp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5E1C209A-170C-E8A6-8B66-08AB6594E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461868"/>
              </p:ext>
            </p:extLst>
          </p:nvPr>
        </p:nvGraphicFramePr>
        <p:xfrm>
          <a:off x="6536664" y="4311047"/>
          <a:ext cx="5250180" cy="1920240"/>
        </p:xfrm>
        <a:graphic>
          <a:graphicData uri="http://schemas.openxmlformats.org/drawingml/2006/table">
            <a:tbl>
              <a:tblPr/>
              <a:tblGrid>
                <a:gridCol w="2625090">
                  <a:extLst>
                    <a:ext uri="{9D8B030D-6E8A-4147-A177-3AD203B41FA5}">
                      <a16:colId xmlns:a16="http://schemas.microsoft.com/office/drawing/2014/main" val="1458692740"/>
                    </a:ext>
                  </a:extLst>
                </a:gridCol>
                <a:gridCol w="2625090">
                  <a:extLst>
                    <a:ext uri="{9D8B030D-6E8A-4147-A177-3AD203B41FA5}">
                      <a16:colId xmlns:a16="http://schemas.microsoft.com/office/drawing/2014/main" val="12935465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s-ES">
                          <a:effectLst/>
                        </a:rPr>
                        <a:t>nombre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CA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ES">
                          <a:effectLst/>
                        </a:rPr>
                        <a:t>apellido1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C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5434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ANTONIO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PEREZ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8711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ANTONIO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GARCIA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6187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PEDRO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RUIZ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0359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JUAN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APARICIO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1372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LUIS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dirty="0">
                          <a:effectLst/>
                        </a:rPr>
                        <a:t>LOPEZ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9061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3181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46A21BC-ECA3-15AA-6137-36FEABAAD9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56" t="12454" r="30687" b="4615"/>
          <a:stretch/>
        </p:blipFill>
        <p:spPr>
          <a:xfrm>
            <a:off x="2652765" y="1065126"/>
            <a:ext cx="7053944" cy="5687367"/>
          </a:xfrm>
          <a:prstGeom prst="rect">
            <a:avLst/>
          </a:prstGeom>
        </p:spPr>
      </p:pic>
      <p:sp>
        <p:nvSpPr>
          <p:cNvPr id="4" name="Rectangle 11">
            <a:extLst>
              <a:ext uri="{FF2B5EF4-FFF2-40B4-BE49-F238E27FC236}">
                <a16:creationId xmlns:a16="http://schemas.microsoft.com/office/drawing/2014/main" id="{2E9013F9-21DF-0EBA-E5C6-275D93CDA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3614" y="71474"/>
            <a:ext cx="10966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BO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COMBINACIÓN DE RESULTADOS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E841C093-64E7-2141-67DE-6AB365F8CF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5015" y="625472"/>
            <a:ext cx="10966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BO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CONSULTA UNIÓN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5604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FEE9E2E7-20D6-1462-2EE1-FA395C53A5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3614" y="71474"/>
            <a:ext cx="10966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BO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CONSULTA MULTITABLAS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250A7DC2-91EC-6295-5BF2-72376CBEF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724" y="625472"/>
            <a:ext cx="10966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BO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COMPOSICIONES INNER JOIN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B70B085-D070-BE0C-7CE4-6F8999A9A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676" y="1554279"/>
            <a:ext cx="5748310" cy="157075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38B80F3-964B-7238-62CD-8F7A579DC859}"/>
              </a:ext>
            </a:extLst>
          </p:cNvPr>
          <p:cNvSpPr txBox="1"/>
          <p:nvPr/>
        </p:nvSpPr>
        <p:spPr>
          <a:xfrm>
            <a:off x="2740845" y="3650958"/>
            <a:ext cx="6955972" cy="9541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FCC28C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sz="28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800" b="0" i="0" dirty="0" err="1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pka</a:t>
            </a:r>
            <a:r>
              <a:rPr lang="en-US" sz="28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, c1, </a:t>
            </a:r>
            <a:r>
              <a:rPr lang="en-US" sz="2800" b="0" i="0" dirty="0" err="1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pkb</a:t>
            </a:r>
            <a:r>
              <a:rPr lang="en-US" sz="28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, c2 </a:t>
            </a:r>
            <a:r>
              <a:rPr lang="en-US" sz="2800" b="0" i="0" dirty="0">
                <a:solidFill>
                  <a:srgbClr val="FCC28C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sz="28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 A </a:t>
            </a:r>
            <a:r>
              <a:rPr lang="en-US" sz="2800" b="0" i="0" dirty="0">
                <a:solidFill>
                  <a:srgbClr val="FCC28C"/>
                </a:solidFill>
                <a:effectLst/>
                <a:latin typeface="Courier New" panose="02070309020205020404" pitchFamily="49" charset="0"/>
              </a:rPr>
              <a:t>INNER</a:t>
            </a:r>
            <a:r>
              <a:rPr lang="en-US" sz="28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800" b="0" i="0" dirty="0">
                <a:solidFill>
                  <a:srgbClr val="FCC28C"/>
                </a:solidFill>
                <a:effectLst/>
                <a:latin typeface="Courier New" panose="02070309020205020404" pitchFamily="49" charset="0"/>
              </a:rPr>
              <a:t>JOIN</a:t>
            </a:r>
            <a:r>
              <a:rPr lang="en-US" sz="28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 B </a:t>
            </a:r>
            <a:r>
              <a:rPr lang="en-US" sz="2800" b="0" i="0" dirty="0">
                <a:solidFill>
                  <a:srgbClr val="FCC28C"/>
                </a:solidFill>
                <a:effectLst/>
                <a:latin typeface="Courier New" panose="02070309020205020404" pitchFamily="49" charset="0"/>
              </a:rPr>
              <a:t>ON</a:t>
            </a:r>
            <a:r>
              <a:rPr lang="en-US" sz="28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800" b="0" i="0" dirty="0" err="1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pka</a:t>
            </a:r>
            <a:r>
              <a:rPr lang="en-US" sz="28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2800" b="0" i="0" dirty="0" err="1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fka</a:t>
            </a:r>
            <a:r>
              <a:rPr lang="en-US" sz="28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;</a:t>
            </a:r>
            <a:endParaRPr lang="es-ES" sz="28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3B5CBFD-6D3F-5686-9EAA-54286018F17E}"/>
              </a:ext>
            </a:extLst>
          </p:cNvPr>
          <p:cNvSpPr txBox="1"/>
          <p:nvPr/>
        </p:nvSpPr>
        <p:spPr>
          <a:xfrm>
            <a:off x="2740845" y="4826667"/>
            <a:ext cx="6955972" cy="9541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FCC28C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sz="28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800" b="0" i="0" dirty="0" err="1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pka</a:t>
            </a:r>
            <a:r>
              <a:rPr lang="en-US" sz="28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, c1, </a:t>
            </a:r>
            <a:r>
              <a:rPr lang="en-US" sz="2800" b="0" i="0" dirty="0" err="1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pkb</a:t>
            </a:r>
            <a:r>
              <a:rPr lang="en-US" sz="28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, c2 </a:t>
            </a:r>
            <a:r>
              <a:rPr lang="en-US" sz="2800" b="0" i="0" dirty="0">
                <a:solidFill>
                  <a:srgbClr val="FCC28C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sz="28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 A,B </a:t>
            </a:r>
            <a:r>
              <a:rPr lang="en-US" sz="2800" b="0" i="0" dirty="0">
                <a:solidFill>
                  <a:srgbClr val="FCC28C"/>
                </a:solidFill>
                <a:effectLst/>
                <a:latin typeface="Courier New" panose="02070309020205020404" pitchFamily="49" charset="0"/>
              </a:rPr>
              <a:t>WHERE </a:t>
            </a:r>
            <a:r>
              <a:rPr lang="en-US" sz="2800" b="0" i="0" dirty="0" err="1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pka</a:t>
            </a:r>
            <a:r>
              <a:rPr lang="en-US" sz="28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2800" b="0" i="0" dirty="0" err="1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fka</a:t>
            </a:r>
            <a:r>
              <a:rPr lang="en-US" sz="28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;</a:t>
            </a:r>
            <a:endParaRPr lang="es-ES" sz="28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1E58DCA-09CE-0A4A-8098-764D90C0725F}"/>
              </a:ext>
            </a:extLst>
          </p:cNvPr>
          <p:cNvSpPr txBox="1"/>
          <p:nvPr/>
        </p:nvSpPr>
        <p:spPr>
          <a:xfrm>
            <a:off x="1959428" y="3774068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B8371DD-38AC-3030-BB1F-CC545EA73B17}"/>
              </a:ext>
            </a:extLst>
          </p:cNvPr>
          <p:cNvSpPr txBox="1"/>
          <p:nvPr/>
        </p:nvSpPr>
        <p:spPr>
          <a:xfrm>
            <a:off x="1910298" y="494977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dirty="0">
                <a:solidFill>
                  <a:srgbClr val="FF0000"/>
                </a:solidFill>
              </a:rPr>
              <a:t>2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D744B21-5265-0E62-961D-ACBAE6B14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54" y="1468389"/>
            <a:ext cx="2491991" cy="189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4748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4DC398B-3500-778A-0C6B-13A9D1E91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374" y="1327690"/>
            <a:ext cx="4429125" cy="233362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55A903F-A3C9-04F4-A0F4-44372B2282F8}"/>
              </a:ext>
            </a:extLst>
          </p:cNvPr>
          <p:cNvSpPr txBox="1"/>
          <p:nvPr/>
        </p:nvSpPr>
        <p:spPr>
          <a:xfrm>
            <a:off x="1657978" y="4039326"/>
            <a:ext cx="8169309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FCC28C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400" b="0" i="0" dirty="0" err="1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customer.customer_id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2400" b="0" i="0" dirty="0" err="1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first_name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2400" b="0" i="0" dirty="0" err="1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last_name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, amount, </a:t>
            </a:r>
            <a:r>
              <a:rPr lang="en-US" sz="2400" b="0" i="0" dirty="0" err="1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payment_date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400" b="0" i="0" dirty="0">
                <a:solidFill>
                  <a:srgbClr val="FCC28C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 customer </a:t>
            </a:r>
            <a:r>
              <a:rPr lang="en-US" sz="2400" b="0" i="0" dirty="0">
                <a:solidFill>
                  <a:srgbClr val="FCC28C"/>
                </a:solidFill>
                <a:effectLst/>
                <a:latin typeface="Courier New" panose="02070309020205020404" pitchFamily="49" charset="0"/>
              </a:rPr>
              <a:t>INNER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400" b="0" i="0" dirty="0">
                <a:solidFill>
                  <a:srgbClr val="FCC28C"/>
                </a:solidFill>
                <a:effectLst/>
                <a:latin typeface="Courier New" panose="02070309020205020404" pitchFamily="49" charset="0"/>
              </a:rPr>
              <a:t>JOIN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 payment </a:t>
            </a:r>
            <a:r>
              <a:rPr lang="en-US" sz="2400" b="0" i="0" dirty="0">
                <a:solidFill>
                  <a:srgbClr val="FCC28C"/>
                </a:solidFill>
                <a:effectLst/>
                <a:latin typeface="Courier New" panose="02070309020205020404" pitchFamily="49" charset="0"/>
              </a:rPr>
              <a:t>ON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400" b="0" i="0" dirty="0" err="1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payment.customer_id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2400" b="0" i="0" dirty="0" err="1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customer.customer_id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400" b="0" i="0" dirty="0">
                <a:solidFill>
                  <a:srgbClr val="FCC28C"/>
                </a:solidFill>
                <a:effectLst/>
                <a:latin typeface="Courier New" panose="02070309020205020404" pitchFamily="49" charset="0"/>
              </a:rPr>
              <a:t>ORDER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400" b="0" i="0" dirty="0">
                <a:solidFill>
                  <a:srgbClr val="FCC28C"/>
                </a:solidFill>
                <a:effectLst/>
                <a:latin typeface="Courier New" panose="02070309020205020404" pitchFamily="49" charset="0"/>
              </a:rPr>
              <a:t>BY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400" b="0" i="0" dirty="0" err="1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payment_date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;</a:t>
            </a:r>
            <a:endParaRPr lang="es-ES" sz="2400" dirty="0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7ECF9541-475D-CEF0-5183-948C9E595A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3614" y="71474"/>
            <a:ext cx="10966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BO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CONSULTA MULTITABLAS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CD87854F-17A8-FD46-32EE-7B11674F6B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724" y="625472"/>
            <a:ext cx="10966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BO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COMPOSICIONES INNER JOIN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6327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AEA4232-5782-582D-22E0-21E94F2401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55" t="14505" r="2664" b="12527"/>
          <a:stretch/>
        </p:blipFill>
        <p:spPr>
          <a:xfrm>
            <a:off x="1175656" y="1235947"/>
            <a:ext cx="10641205" cy="5622053"/>
          </a:xfrm>
          <a:prstGeom prst="rect">
            <a:avLst/>
          </a:prstGeom>
        </p:spPr>
      </p:pic>
      <p:sp>
        <p:nvSpPr>
          <p:cNvPr id="4" name="Rectangle 11">
            <a:extLst>
              <a:ext uri="{FF2B5EF4-FFF2-40B4-BE49-F238E27FC236}">
                <a16:creationId xmlns:a16="http://schemas.microsoft.com/office/drawing/2014/main" id="{41F99161-3195-1BC7-0D87-697ADD749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3614" y="71474"/>
            <a:ext cx="10966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BO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CONSULTA MULTITABLAS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06B0288F-B55A-8D37-7DB5-890D8A2D37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724" y="625472"/>
            <a:ext cx="10966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BO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COMPOSICIONES INNER JOIN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9636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CFEB313-5E69-46FE-8984-2C02A7C2B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587" y="1322875"/>
            <a:ext cx="6413465" cy="269772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ABFE6AE-8258-0F07-32E1-2B3F67797FAC}"/>
              </a:ext>
            </a:extLst>
          </p:cNvPr>
          <p:cNvSpPr txBox="1"/>
          <p:nvPr/>
        </p:nvSpPr>
        <p:spPr>
          <a:xfrm>
            <a:off x="1396772" y="4090941"/>
            <a:ext cx="9797091" cy="26776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FCC28C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400" b="0" i="0" dirty="0" err="1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c.customer_id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2400" b="0" i="0" dirty="0" err="1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c.first_name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400" b="0" i="0" dirty="0" err="1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customer_first_name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2400" b="0" i="0" dirty="0" err="1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c.last_name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400" b="0" i="0" dirty="0" err="1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customer_last_name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2400" b="0" i="0" dirty="0" err="1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s.first_name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400" b="0" i="0" dirty="0" err="1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staff_first_name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2400" b="0" i="0" dirty="0" err="1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s.last_name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400" b="0" i="0" dirty="0" err="1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staff_last_name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, amount, </a:t>
            </a:r>
            <a:r>
              <a:rPr lang="en-US" sz="2400" b="0" i="0" dirty="0" err="1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payment_date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400" b="0" i="0" dirty="0">
                <a:solidFill>
                  <a:srgbClr val="FCC28C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 customer c </a:t>
            </a:r>
            <a:r>
              <a:rPr lang="en-US" sz="2400" b="0" i="0" dirty="0">
                <a:solidFill>
                  <a:srgbClr val="FCC28C"/>
                </a:solidFill>
                <a:effectLst/>
                <a:latin typeface="Courier New" panose="02070309020205020404" pitchFamily="49" charset="0"/>
              </a:rPr>
              <a:t>INNER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400" b="0" i="0" dirty="0">
                <a:solidFill>
                  <a:srgbClr val="FCC28C"/>
                </a:solidFill>
                <a:effectLst/>
                <a:latin typeface="Courier New" panose="02070309020205020404" pitchFamily="49" charset="0"/>
              </a:rPr>
              <a:t>JOIN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 payment p </a:t>
            </a:r>
            <a:r>
              <a:rPr lang="en-US" sz="2400" b="0" i="0" dirty="0">
                <a:solidFill>
                  <a:srgbClr val="FCC28C"/>
                </a:solidFill>
                <a:effectLst/>
                <a:latin typeface="Courier New" panose="02070309020205020404" pitchFamily="49" charset="0"/>
              </a:rPr>
              <a:t>ON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400" b="0" i="0" dirty="0" err="1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p.customer_id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2400" b="0" i="0" dirty="0" err="1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c.customer_id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400" b="0" i="0" dirty="0">
                <a:solidFill>
                  <a:srgbClr val="FCC28C"/>
                </a:solidFill>
                <a:effectLst/>
                <a:latin typeface="Courier New" panose="02070309020205020404" pitchFamily="49" charset="0"/>
              </a:rPr>
              <a:t>INNER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400" b="0" i="0" dirty="0">
                <a:solidFill>
                  <a:srgbClr val="FCC28C"/>
                </a:solidFill>
                <a:effectLst/>
                <a:latin typeface="Courier New" panose="02070309020205020404" pitchFamily="49" charset="0"/>
              </a:rPr>
              <a:t>JOIN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 staff s </a:t>
            </a:r>
            <a:r>
              <a:rPr lang="en-US" sz="2400" b="0" i="0" dirty="0">
                <a:solidFill>
                  <a:srgbClr val="FCC28C"/>
                </a:solidFill>
                <a:effectLst/>
                <a:latin typeface="Courier New" panose="02070309020205020404" pitchFamily="49" charset="0"/>
              </a:rPr>
              <a:t>ON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400" b="0" i="0" dirty="0" err="1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p.staff_id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2400" b="0" i="0" dirty="0" err="1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s.staff_id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400" b="0" i="0" dirty="0">
                <a:solidFill>
                  <a:srgbClr val="FCC28C"/>
                </a:solidFill>
                <a:effectLst/>
                <a:latin typeface="Courier New" panose="02070309020205020404" pitchFamily="49" charset="0"/>
              </a:rPr>
              <a:t>ORDER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400" b="0" i="0" dirty="0">
                <a:solidFill>
                  <a:srgbClr val="FCC28C"/>
                </a:solidFill>
                <a:effectLst/>
                <a:latin typeface="Courier New" panose="02070309020205020404" pitchFamily="49" charset="0"/>
              </a:rPr>
              <a:t>BY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400" b="0" i="0" dirty="0" err="1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payment_date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;</a:t>
            </a:r>
            <a:endParaRPr lang="es-ES" sz="2400" dirty="0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FC09B126-9DC2-C4A8-8C39-59389E94DA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3614" y="71474"/>
            <a:ext cx="10966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BO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CONSULTA MULTITABLAS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4EC83466-2FA0-0EA7-694C-77BA10C76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724" y="625472"/>
            <a:ext cx="10966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BO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COMPOSICIONES INNER JOIN CON ALIAS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0547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D4CFDE68-A922-7A5C-B04B-2B16600C52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3614" y="71474"/>
            <a:ext cx="10966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BO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CONSULTA MULTITABLAS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EB06A63F-4CAD-BC47-B625-FE03C10CEC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724" y="625472"/>
            <a:ext cx="10966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BO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COMPOSICIONES LEFT JOIN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B090D013-9A3D-712A-E279-931F6DBF02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340373"/>
              </p:ext>
            </p:extLst>
          </p:nvPr>
        </p:nvGraphicFramePr>
        <p:xfrm>
          <a:off x="270680" y="2044880"/>
          <a:ext cx="6099976" cy="1280160"/>
        </p:xfrm>
        <a:graphic>
          <a:graphicData uri="http://schemas.openxmlformats.org/drawingml/2006/table">
            <a:tbl>
              <a:tblPr/>
              <a:tblGrid>
                <a:gridCol w="376452">
                  <a:extLst>
                    <a:ext uri="{9D8B030D-6E8A-4147-A177-3AD203B41FA5}">
                      <a16:colId xmlns:a16="http://schemas.microsoft.com/office/drawing/2014/main" val="1396042408"/>
                    </a:ext>
                  </a:extLst>
                </a:gridCol>
                <a:gridCol w="1169735">
                  <a:extLst>
                    <a:ext uri="{9D8B030D-6E8A-4147-A177-3AD203B41FA5}">
                      <a16:colId xmlns:a16="http://schemas.microsoft.com/office/drawing/2014/main" val="3756201748"/>
                    </a:ext>
                  </a:extLst>
                </a:gridCol>
                <a:gridCol w="1066252">
                  <a:extLst>
                    <a:ext uri="{9D8B030D-6E8A-4147-A177-3AD203B41FA5}">
                      <a16:colId xmlns:a16="http://schemas.microsoft.com/office/drawing/2014/main" val="233469240"/>
                    </a:ext>
                  </a:extLst>
                </a:gridCol>
                <a:gridCol w="1232550">
                  <a:extLst>
                    <a:ext uri="{9D8B030D-6E8A-4147-A177-3AD203B41FA5}">
                      <a16:colId xmlns:a16="http://schemas.microsoft.com/office/drawing/2014/main" val="3576316729"/>
                    </a:ext>
                  </a:extLst>
                </a:gridCol>
                <a:gridCol w="2254987">
                  <a:extLst>
                    <a:ext uri="{9D8B030D-6E8A-4147-A177-3AD203B41FA5}">
                      <a16:colId xmlns:a16="http://schemas.microsoft.com/office/drawing/2014/main" val="12213421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s-ES">
                          <a:effectLst/>
                        </a:rPr>
                        <a:t>per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CA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ES">
                          <a:effectLst/>
                        </a:rPr>
                        <a:t>nombre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CA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ES">
                          <a:effectLst/>
                        </a:rPr>
                        <a:t>apellido1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CA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ES" dirty="0">
                          <a:effectLst/>
                        </a:rPr>
                        <a:t>apellido2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CA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ES">
                          <a:effectLst/>
                        </a:rPr>
                        <a:t>dep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C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284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1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ANTONIO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PEREZ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GOMEZ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1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9262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2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ANTONIO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GARCIA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RODRIGUEZ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2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917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3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PEDRO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RUIZ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GONZALEZ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dirty="0">
                          <a:effectLst/>
                        </a:rPr>
                        <a:t>4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116283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BA7B28B1-E72C-6578-64E2-A5653ECA39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138551"/>
              </p:ext>
            </p:extLst>
          </p:nvPr>
        </p:nvGraphicFramePr>
        <p:xfrm>
          <a:off x="7231037" y="2123759"/>
          <a:ext cx="3598164" cy="1280160"/>
        </p:xfrm>
        <a:graphic>
          <a:graphicData uri="http://schemas.openxmlformats.org/drawingml/2006/table">
            <a:tbl>
              <a:tblPr/>
              <a:tblGrid>
                <a:gridCol w="1799082">
                  <a:extLst>
                    <a:ext uri="{9D8B030D-6E8A-4147-A177-3AD203B41FA5}">
                      <a16:colId xmlns:a16="http://schemas.microsoft.com/office/drawing/2014/main" val="3984519098"/>
                    </a:ext>
                  </a:extLst>
                </a:gridCol>
                <a:gridCol w="1799082">
                  <a:extLst>
                    <a:ext uri="{9D8B030D-6E8A-4147-A177-3AD203B41FA5}">
                      <a16:colId xmlns:a16="http://schemas.microsoft.com/office/drawing/2014/main" val="2065175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s-ES">
                          <a:effectLst/>
                        </a:rPr>
                        <a:t>dep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CA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ES">
                          <a:effectLst/>
                        </a:rPr>
                        <a:t>departamento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C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1409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1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ADMINISTRACION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34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2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INFORMATICA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370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3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dirty="0">
                          <a:effectLst/>
                        </a:rPr>
                        <a:t>COMERCIAL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837119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E6878A4D-62FD-261B-B21A-73D7E4A364F7}"/>
              </a:ext>
            </a:extLst>
          </p:cNvPr>
          <p:cNvSpPr txBox="1"/>
          <p:nvPr/>
        </p:nvSpPr>
        <p:spPr>
          <a:xfrm>
            <a:off x="270680" y="3590285"/>
            <a:ext cx="6104374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E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SELECT nombre, apellido1, departamento</a:t>
            </a:r>
            <a:br>
              <a:rPr lang="es-ES" sz="2400" dirty="0">
                <a:solidFill>
                  <a:schemeClr val="bg1"/>
                </a:solidFill>
              </a:rPr>
            </a:br>
            <a:r>
              <a:rPr lang="es-E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FROM personas</a:t>
            </a:r>
            <a:br>
              <a:rPr lang="es-ES" sz="2400" dirty="0">
                <a:solidFill>
                  <a:schemeClr val="bg1"/>
                </a:solidFill>
              </a:rPr>
            </a:br>
            <a:r>
              <a:rPr lang="es-E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LEFT JOIN departamentos</a:t>
            </a:r>
            <a:br>
              <a:rPr lang="es-ES" sz="2400" dirty="0">
                <a:solidFill>
                  <a:schemeClr val="bg1"/>
                </a:solidFill>
              </a:rPr>
            </a:br>
            <a:r>
              <a:rPr lang="es-E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ON </a:t>
            </a:r>
            <a:r>
              <a:rPr lang="es-ES" sz="2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personas.dep</a:t>
            </a:r>
            <a:r>
              <a:rPr lang="es-E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= </a:t>
            </a:r>
            <a:r>
              <a:rPr lang="es-ES" sz="2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departamentos.dep</a:t>
            </a:r>
            <a:endParaRPr lang="es-ES" sz="2400" dirty="0">
              <a:solidFill>
                <a:schemeClr val="bg1"/>
              </a:solidFill>
            </a:endParaRP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6428F769-42A8-CD1B-59AD-576279953F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984127"/>
              </p:ext>
            </p:extLst>
          </p:nvPr>
        </p:nvGraphicFramePr>
        <p:xfrm>
          <a:off x="6631912" y="3950034"/>
          <a:ext cx="5234505" cy="1325880"/>
        </p:xfrm>
        <a:graphic>
          <a:graphicData uri="http://schemas.openxmlformats.org/drawingml/2006/table">
            <a:tbl>
              <a:tblPr/>
              <a:tblGrid>
                <a:gridCol w="1744835">
                  <a:extLst>
                    <a:ext uri="{9D8B030D-6E8A-4147-A177-3AD203B41FA5}">
                      <a16:colId xmlns:a16="http://schemas.microsoft.com/office/drawing/2014/main" val="71942554"/>
                    </a:ext>
                  </a:extLst>
                </a:gridCol>
                <a:gridCol w="1744835">
                  <a:extLst>
                    <a:ext uri="{9D8B030D-6E8A-4147-A177-3AD203B41FA5}">
                      <a16:colId xmlns:a16="http://schemas.microsoft.com/office/drawing/2014/main" val="258147922"/>
                    </a:ext>
                  </a:extLst>
                </a:gridCol>
                <a:gridCol w="1744835">
                  <a:extLst>
                    <a:ext uri="{9D8B030D-6E8A-4147-A177-3AD203B41FA5}">
                      <a16:colId xmlns:a16="http://schemas.microsoft.com/office/drawing/2014/main" val="17729362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s-ES">
                          <a:effectLst/>
                        </a:rPr>
                        <a:t>nombre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CA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ES">
                          <a:effectLst/>
                        </a:rPr>
                        <a:t>apellido1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CA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ES" dirty="0">
                          <a:effectLst/>
                        </a:rPr>
                        <a:t>departamento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C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34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ANTONIO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PEREZ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dirty="0">
                          <a:effectLst/>
                        </a:rPr>
                        <a:t>ADMINISTRACION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2417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ANTONIO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GARCIA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INFORMATICA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84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PEDRO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RUIZ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71050214"/>
                  </a:ext>
                </a:extLst>
              </a:tr>
            </a:tbl>
          </a:graphicData>
        </a:graphic>
      </p:graphicFrame>
      <p:sp>
        <p:nvSpPr>
          <p:cNvPr id="11" name="Rectangle 2">
            <a:extLst>
              <a:ext uri="{FF2B5EF4-FFF2-40B4-BE49-F238E27FC236}">
                <a16:creationId xmlns:a16="http://schemas.microsoft.com/office/drawing/2014/main" id="{20D12EDB-A182-26B3-A6FA-AC12265C8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5090" y="395082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221BED8-5326-B994-A377-C79380A21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80" y="5277375"/>
            <a:ext cx="1917989" cy="147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543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B0F8C92D-E48C-B529-588D-B216802DE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3614" y="71474"/>
            <a:ext cx="10966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BO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CONSULTA MULTITABLAS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DC62E0D9-3C0C-4318-195E-12F0B16671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724" y="625472"/>
            <a:ext cx="10966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BO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COMPOSICIONES RIGHT JOIN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ED92AD79-038E-4A93-5D6B-EF7E300983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026495"/>
              </p:ext>
            </p:extLst>
          </p:nvPr>
        </p:nvGraphicFramePr>
        <p:xfrm>
          <a:off x="306808" y="1430583"/>
          <a:ext cx="6010865" cy="1280160"/>
        </p:xfrm>
        <a:graphic>
          <a:graphicData uri="http://schemas.openxmlformats.org/drawingml/2006/table">
            <a:tbl>
              <a:tblPr/>
              <a:tblGrid>
                <a:gridCol w="1202173">
                  <a:extLst>
                    <a:ext uri="{9D8B030D-6E8A-4147-A177-3AD203B41FA5}">
                      <a16:colId xmlns:a16="http://schemas.microsoft.com/office/drawing/2014/main" val="3162910410"/>
                    </a:ext>
                  </a:extLst>
                </a:gridCol>
                <a:gridCol w="1202173">
                  <a:extLst>
                    <a:ext uri="{9D8B030D-6E8A-4147-A177-3AD203B41FA5}">
                      <a16:colId xmlns:a16="http://schemas.microsoft.com/office/drawing/2014/main" val="3252511243"/>
                    </a:ext>
                  </a:extLst>
                </a:gridCol>
                <a:gridCol w="1202173">
                  <a:extLst>
                    <a:ext uri="{9D8B030D-6E8A-4147-A177-3AD203B41FA5}">
                      <a16:colId xmlns:a16="http://schemas.microsoft.com/office/drawing/2014/main" val="1062313317"/>
                    </a:ext>
                  </a:extLst>
                </a:gridCol>
                <a:gridCol w="1202173">
                  <a:extLst>
                    <a:ext uri="{9D8B030D-6E8A-4147-A177-3AD203B41FA5}">
                      <a16:colId xmlns:a16="http://schemas.microsoft.com/office/drawing/2014/main" val="2323805812"/>
                    </a:ext>
                  </a:extLst>
                </a:gridCol>
                <a:gridCol w="1202173">
                  <a:extLst>
                    <a:ext uri="{9D8B030D-6E8A-4147-A177-3AD203B41FA5}">
                      <a16:colId xmlns:a16="http://schemas.microsoft.com/office/drawing/2014/main" val="36916054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s-ES">
                          <a:effectLst/>
                        </a:rPr>
                        <a:t>per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CA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ES">
                          <a:effectLst/>
                        </a:rPr>
                        <a:t>nombre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CA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ES">
                          <a:effectLst/>
                        </a:rPr>
                        <a:t>apellido1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CA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ES">
                          <a:effectLst/>
                        </a:rPr>
                        <a:t>apellido2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CA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ES">
                          <a:effectLst/>
                        </a:rPr>
                        <a:t>dep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C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5010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1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ANTONIO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PEREZ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GOMEZ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1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5595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2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ANTONIO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GARCIA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RODRIGUEZ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2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1755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3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PEDRO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RUIZ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GONZALEZ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dirty="0">
                          <a:effectLst/>
                        </a:rPr>
                        <a:t>4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886803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C87DEB5C-A9F0-70FF-5697-D66DF09DAF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338629"/>
              </p:ext>
            </p:extLst>
          </p:nvPr>
        </p:nvGraphicFramePr>
        <p:xfrm>
          <a:off x="7497318" y="1430583"/>
          <a:ext cx="3598164" cy="1280160"/>
        </p:xfrm>
        <a:graphic>
          <a:graphicData uri="http://schemas.openxmlformats.org/drawingml/2006/table">
            <a:tbl>
              <a:tblPr/>
              <a:tblGrid>
                <a:gridCol w="1799082">
                  <a:extLst>
                    <a:ext uri="{9D8B030D-6E8A-4147-A177-3AD203B41FA5}">
                      <a16:colId xmlns:a16="http://schemas.microsoft.com/office/drawing/2014/main" val="718927717"/>
                    </a:ext>
                  </a:extLst>
                </a:gridCol>
                <a:gridCol w="1799082">
                  <a:extLst>
                    <a:ext uri="{9D8B030D-6E8A-4147-A177-3AD203B41FA5}">
                      <a16:colId xmlns:a16="http://schemas.microsoft.com/office/drawing/2014/main" val="988421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s-ES">
                          <a:effectLst/>
                        </a:rPr>
                        <a:t>dep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CA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ES">
                          <a:effectLst/>
                        </a:rPr>
                        <a:t>departamento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C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271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1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ADMINISTRACION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95531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2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INFORMATICA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211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3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dirty="0">
                          <a:effectLst/>
                        </a:rPr>
                        <a:t>COMERCIAL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361910"/>
                  </a:ext>
                </a:extLst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4582FCD5-F7A8-6522-E4EC-E5C1A9BC1F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305807"/>
              </p:ext>
            </p:extLst>
          </p:nvPr>
        </p:nvGraphicFramePr>
        <p:xfrm>
          <a:off x="6454251" y="3202843"/>
          <a:ext cx="5657574" cy="1280160"/>
        </p:xfrm>
        <a:graphic>
          <a:graphicData uri="http://schemas.openxmlformats.org/drawingml/2006/table">
            <a:tbl>
              <a:tblPr/>
              <a:tblGrid>
                <a:gridCol w="1885858">
                  <a:extLst>
                    <a:ext uri="{9D8B030D-6E8A-4147-A177-3AD203B41FA5}">
                      <a16:colId xmlns:a16="http://schemas.microsoft.com/office/drawing/2014/main" val="3006780261"/>
                    </a:ext>
                  </a:extLst>
                </a:gridCol>
                <a:gridCol w="1885858">
                  <a:extLst>
                    <a:ext uri="{9D8B030D-6E8A-4147-A177-3AD203B41FA5}">
                      <a16:colId xmlns:a16="http://schemas.microsoft.com/office/drawing/2014/main" val="4265045702"/>
                    </a:ext>
                  </a:extLst>
                </a:gridCol>
                <a:gridCol w="1885858">
                  <a:extLst>
                    <a:ext uri="{9D8B030D-6E8A-4147-A177-3AD203B41FA5}">
                      <a16:colId xmlns:a16="http://schemas.microsoft.com/office/drawing/2014/main" val="365887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s-ES">
                          <a:effectLst/>
                        </a:rPr>
                        <a:t>nombre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CA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ES">
                          <a:effectLst/>
                        </a:rPr>
                        <a:t>apellido1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CA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ES">
                          <a:effectLst/>
                        </a:rPr>
                        <a:t>departamento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C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080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ANTONIO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PEREZ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ADMINISTRACION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020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ANTONIO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GARCIA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INFORMATICA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9910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endParaRPr lang="es-ES">
                        <a:effectLst/>
                      </a:endParaRP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s-ES">
                        <a:effectLst/>
                      </a:endParaRP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dirty="0">
                          <a:effectLst/>
                        </a:rPr>
                        <a:t>COMERCIAL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73E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378993"/>
                  </a:ext>
                </a:extLst>
              </a:tr>
            </a:tbl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id="{3F70B467-BA04-3915-B2F6-769FCC19FD56}"/>
              </a:ext>
            </a:extLst>
          </p:cNvPr>
          <p:cNvSpPr txBox="1"/>
          <p:nvPr/>
        </p:nvSpPr>
        <p:spPr>
          <a:xfrm>
            <a:off x="189324" y="3202843"/>
            <a:ext cx="6104658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E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SELECT nombre, apellido1, departamento</a:t>
            </a:r>
            <a:br>
              <a:rPr lang="es-ES" sz="2400" dirty="0">
                <a:solidFill>
                  <a:schemeClr val="bg1"/>
                </a:solidFill>
              </a:rPr>
            </a:br>
            <a:r>
              <a:rPr lang="es-E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FROM personas</a:t>
            </a:r>
            <a:br>
              <a:rPr lang="es-ES" sz="2400" dirty="0">
                <a:solidFill>
                  <a:schemeClr val="bg1"/>
                </a:solidFill>
              </a:rPr>
            </a:br>
            <a:r>
              <a:rPr lang="es-E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RIGHT JOIN departamentos</a:t>
            </a:r>
            <a:br>
              <a:rPr lang="es-ES" sz="2400" dirty="0">
                <a:solidFill>
                  <a:schemeClr val="bg1"/>
                </a:solidFill>
              </a:rPr>
            </a:br>
            <a:r>
              <a:rPr lang="es-E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ON </a:t>
            </a:r>
            <a:r>
              <a:rPr lang="es-ES" sz="2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personas.dep</a:t>
            </a:r>
            <a:r>
              <a:rPr lang="es-E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= </a:t>
            </a:r>
            <a:r>
              <a:rPr lang="es-ES" sz="2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departamentos.dep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97ED460-CB14-0E85-F86F-DE722301C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768" y="4871904"/>
            <a:ext cx="2441959" cy="175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623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2EF65A-F352-1E3E-BE61-CA66DD5C243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76400" y="2766219"/>
            <a:ext cx="10515600" cy="132556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BO" sz="8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ExtraBold" panose="00000900000000000000" pitchFamily="2" charset="0"/>
              </a:rPr>
              <a:t>GRACIAS</a:t>
            </a:r>
            <a:endParaRPr lang="es-ES" sz="88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5A5245A-BAD9-F7DE-C140-5DD187CB9101}"/>
              </a:ext>
            </a:extLst>
          </p:cNvPr>
          <p:cNvSpPr txBox="1"/>
          <p:nvPr/>
        </p:nvSpPr>
        <p:spPr>
          <a:xfrm>
            <a:off x="937009" y="5542077"/>
            <a:ext cx="7272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i="0" dirty="0">
                <a:solidFill>
                  <a:sysClr val="windowText" lastClr="000000"/>
                </a:solidFill>
                <a:effectLst/>
                <a:latin typeface="Tahoma" panose="020B0604030504040204" pitchFamily="34" charset="0"/>
              </a:rPr>
              <a:t>Todo SISTEMA tiene amenazas (Ivan Omonte S.)</a:t>
            </a:r>
            <a:endParaRPr lang="es-ES" dirty="0">
              <a:solidFill>
                <a:sysClr val="windowText" lastClr="000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200BC1F-F950-0121-9024-9D5365DFC617}"/>
              </a:ext>
            </a:extLst>
          </p:cNvPr>
          <p:cNvSpPr txBox="1"/>
          <p:nvPr/>
        </p:nvSpPr>
        <p:spPr>
          <a:xfrm>
            <a:off x="937009" y="5172745"/>
            <a:ext cx="60943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i="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</a:rPr>
              <a:t>LEY SIST</a:t>
            </a:r>
            <a:r>
              <a:rPr lang="es-BO" sz="2000" b="1" i="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</a:rPr>
              <a:t>ÉMICA</a:t>
            </a:r>
            <a:endParaRPr lang="es-ES" sz="20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0540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57A629B-230A-9639-BB93-36406DCF36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54" b="21636"/>
          <a:stretch/>
        </p:blipFill>
        <p:spPr>
          <a:xfrm>
            <a:off x="3155182" y="1440169"/>
            <a:ext cx="6410849" cy="4981471"/>
          </a:xfrm>
          <a:prstGeom prst="rect">
            <a:avLst/>
          </a:prstGeom>
        </p:spPr>
      </p:pic>
      <p:sp>
        <p:nvSpPr>
          <p:cNvPr id="4" name="Rectangle 11">
            <a:extLst>
              <a:ext uri="{FF2B5EF4-FFF2-40B4-BE49-F238E27FC236}">
                <a16:creationId xmlns:a16="http://schemas.microsoft.com/office/drawing/2014/main" id="{69EBBF32-4637-56D4-D9C3-BD0F44F3A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7759" y="292836"/>
            <a:ext cx="1078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altLang="ru-UA" sz="36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TIPOS DE COMANDOS SQL</a:t>
            </a:r>
            <a:endParaRPr lang="ru-UA" altLang="ru-UA" sz="36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E2B62EF-D14D-C19E-C88C-8A3CAA654D17}"/>
              </a:ext>
            </a:extLst>
          </p:cNvPr>
          <p:cNvSpPr txBox="1"/>
          <p:nvPr/>
        </p:nvSpPr>
        <p:spPr>
          <a:xfrm>
            <a:off x="9276494" y="793838"/>
            <a:ext cx="2771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800" b="1" dirty="0">
                <a:solidFill>
                  <a:srgbClr val="FF0000"/>
                </a:solidFill>
              </a:rPr>
              <a:t>Otra Clasificación</a:t>
            </a:r>
            <a:endParaRPr lang="es-ES" sz="2800" b="1" dirty="0">
              <a:solidFill>
                <a:srgbClr val="FF0000"/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FC792D4-F863-F16F-0798-494CB2ABCD3C}"/>
              </a:ext>
            </a:extLst>
          </p:cNvPr>
          <p:cNvSpPr/>
          <p:nvPr/>
        </p:nvSpPr>
        <p:spPr>
          <a:xfrm>
            <a:off x="3637505" y="6361352"/>
            <a:ext cx="502417" cy="260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ED060E1-A62A-9107-67BD-128B55FA6F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5" t="-7157" b="-8862"/>
          <a:stretch/>
        </p:blipFill>
        <p:spPr>
          <a:xfrm>
            <a:off x="4875288" y="1999623"/>
            <a:ext cx="554861" cy="593465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A826C967-F7CE-58AA-4740-36785BA57EE0}"/>
              </a:ext>
            </a:extLst>
          </p:cNvPr>
          <p:cNvSpPr/>
          <p:nvPr/>
        </p:nvSpPr>
        <p:spPr>
          <a:xfrm>
            <a:off x="4431324" y="2642718"/>
            <a:ext cx="1326383" cy="403943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5E6C06A7-AF95-FF5F-B267-653F70778F15}"/>
              </a:ext>
            </a:extLst>
          </p:cNvPr>
          <p:cNvSpPr/>
          <p:nvPr/>
        </p:nvSpPr>
        <p:spPr>
          <a:xfrm>
            <a:off x="8341815" y="2634350"/>
            <a:ext cx="1326383" cy="403943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6EC58AF-E009-EA08-47C9-E7C27A715C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5" t="-7157" b="-8862"/>
          <a:stretch/>
        </p:blipFill>
        <p:spPr>
          <a:xfrm>
            <a:off x="8821319" y="1979329"/>
            <a:ext cx="554861" cy="59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470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31CB573B-3586-BD10-44C7-B91697BD5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453" y="162208"/>
            <a:ext cx="1078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altLang="ru-UA" sz="36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COMANDO DML “SELECT”</a:t>
            </a:r>
            <a:endParaRPr lang="ru-UA" altLang="ru-UA" sz="36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75072362-CB48-5F63-A0A4-6C78CC86A0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8382" y="616059"/>
            <a:ext cx="1078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altLang="ru-UA" sz="36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SELECCIÓN DE REGISTROS DE UNA TABLA</a:t>
            </a:r>
            <a:endParaRPr lang="ru-UA" altLang="ru-UA" sz="36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76CAC2D6-5D01-AE96-5AD2-DCEBDD818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83879" y="1042278"/>
            <a:ext cx="2560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altLang="ru-UA" sz="20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sintaxis</a:t>
            </a:r>
            <a:r>
              <a:rPr lang="es-419" altLang="ru-UA" sz="28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:</a:t>
            </a:r>
            <a:endParaRPr lang="ru-UA" altLang="ru-UA" sz="28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2DF73F4-83B3-720C-6355-9B2B145BFDDC}"/>
              </a:ext>
            </a:extLst>
          </p:cNvPr>
          <p:cNvSpPr txBox="1"/>
          <p:nvPr/>
        </p:nvSpPr>
        <p:spPr>
          <a:xfrm>
            <a:off x="1594139" y="1449095"/>
            <a:ext cx="1221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SELECT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7637C6E-B1A2-76CB-2AC1-6EC2843E2E79}"/>
              </a:ext>
            </a:extLst>
          </p:cNvPr>
          <p:cNvSpPr txBox="1"/>
          <p:nvPr/>
        </p:nvSpPr>
        <p:spPr>
          <a:xfrm>
            <a:off x="3645678" y="1650417"/>
            <a:ext cx="707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ALL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C533D5D-AB7D-6CD1-E179-5B7D84EEA9D0}"/>
              </a:ext>
            </a:extLst>
          </p:cNvPr>
          <p:cNvSpPr txBox="1"/>
          <p:nvPr/>
        </p:nvSpPr>
        <p:spPr>
          <a:xfrm>
            <a:off x="3665836" y="1983687"/>
            <a:ext cx="1555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DISTINCT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15A5F27-5E1D-F38D-B358-47E6729B3A29}"/>
              </a:ext>
            </a:extLst>
          </p:cNvPr>
          <p:cNvSpPr txBox="1"/>
          <p:nvPr/>
        </p:nvSpPr>
        <p:spPr>
          <a:xfrm>
            <a:off x="1611369" y="2731756"/>
            <a:ext cx="1104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FROM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0067388-DE26-D99F-0832-2546CF45AE5C}"/>
              </a:ext>
            </a:extLst>
          </p:cNvPr>
          <p:cNvSpPr txBox="1"/>
          <p:nvPr/>
        </p:nvSpPr>
        <p:spPr>
          <a:xfrm>
            <a:off x="3739973" y="2647579"/>
            <a:ext cx="934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i="1" dirty="0"/>
              <a:t>tabla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9185B16-9493-0C61-1A2E-EB15C89C68DD}"/>
              </a:ext>
            </a:extLst>
          </p:cNvPr>
          <p:cNvSpPr txBox="1"/>
          <p:nvPr/>
        </p:nvSpPr>
        <p:spPr>
          <a:xfrm>
            <a:off x="1662696" y="3647827"/>
            <a:ext cx="12875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WHERE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118F60C-1CA2-F680-360F-ECC882197D17}"/>
              </a:ext>
            </a:extLst>
          </p:cNvPr>
          <p:cNvSpPr txBox="1"/>
          <p:nvPr/>
        </p:nvSpPr>
        <p:spPr>
          <a:xfrm>
            <a:off x="1592360" y="4423226"/>
            <a:ext cx="1736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GROUP BY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5414227-6D6A-6A81-5292-329168A7B67D}"/>
              </a:ext>
            </a:extLst>
          </p:cNvPr>
          <p:cNvSpPr txBox="1"/>
          <p:nvPr/>
        </p:nvSpPr>
        <p:spPr>
          <a:xfrm>
            <a:off x="1634681" y="5249419"/>
            <a:ext cx="1384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HAVING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51B01FE-5D26-2DDA-90FD-EA87A8A19574}"/>
              </a:ext>
            </a:extLst>
          </p:cNvPr>
          <p:cNvSpPr txBox="1"/>
          <p:nvPr/>
        </p:nvSpPr>
        <p:spPr>
          <a:xfrm>
            <a:off x="1624633" y="6047177"/>
            <a:ext cx="1688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ORDER BY</a:t>
            </a: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BAE5AF8A-EA26-0B1C-A007-C0118E2D5A22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815627" y="1709695"/>
            <a:ext cx="3254478" cy="101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1C070B69-0576-9A76-7E55-E7EC5545A3E8}"/>
              </a:ext>
            </a:extLst>
          </p:cNvPr>
          <p:cNvSpPr txBox="1"/>
          <p:nvPr/>
        </p:nvSpPr>
        <p:spPr>
          <a:xfrm>
            <a:off x="7245200" y="1643275"/>
            <a:ext cx="2904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/>
              <a:t>,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C4892611-3C3F-AB88-52D7-F77DE7C74715}"/>
              </a:ext>
            </a:extLst>
          </p:cNvPr>
          <p:cNvSpPr txBox="1"/>
          <p:nvPr/>
        </p:nvSpPr>
        <p:spPr>
          <a:xfrm>
            <a:off x="7213720" y="2083353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/>
              <a:t>*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69C236C4-613A-308A-3BE4-996D08C0040C}"/>
              </a:ext>
            </a:extLst>
          </p:cNvPr>
          <p:cNvSpPr txBox="1"/>
          <p:nvPr/>
        </p:nvSpPr>
        <p:spPr>
          <a:xfrm>
            <a:off x="4071583" y="2880892"/>
            <a:ext cx="2904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/>
              <a:t>,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DA06D139-B545-C0A3-A49E-90203C33CF11}"/>
              </a:ext>
            </a:extLst>
          </p:cNvPr>
          <p:cNvSpPr txBox="1"/>
          <p:nvPr/>
        </p:nvSpPr>
        <p:spPr>
          <a:xfrm>
            <a:off x="3711508" y="3623941"/>
            <a:ext cx="3542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i="1" dirty="0" err="1"/>
              <a:t>Condici</a:t>
            </a:r>
            <a:r>
              <a:rPr lang="es-BO" sz="2800" i="1" dirty="0" err="1"/>
              <a:t>ón</a:t>
            </a:r>
            <a:r>
              <a:rPr lang="es-BO" sz="2800" i="1" dirty="0"/>
              <a:t> de </a:t>
            </a:r>
            <a:r>
              <a:rPr lang="es-BO" sz="2800" i="1" dirty="0" err="1"/>
              <a:t>busqueda</a:t>
            </a:r>
            <a:endParaRPr lang="es-ES" sz="2800" i="1" dirty="0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84A39132-38B8-BB65-C5DD-9DD8DFEA9FFE}"/>
              </a:ext>
            </a:extLst>
          </p:cNvPr>
          <p:cNvSpPr txBox="1"/>
          <p:nvPr/>
        </p:nvSpPr>
        <p:spPr>
          <a:xfrm>
            <a:off x="4035039" y="4409026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800" i="1" dirty="0"/>
              <a:t>Columna de agrupación</a:t>
            </a:r>
            <a:endParaRPr lang="es-ES" sz="2800" i="1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F3160E46-CB54-F3F9-D014-02441B679112}"/>
              </a:ext>
            </a:extLst>
          </p:cNvPr>
          <p:cNvSpPr txBox="1"/>
          <p:nvPr/>
        </p:nvSpPr>
        <p:spPr>
          <a:xfrm>
            <a:off x="5218770" y="4540537"/>
            <a:ext cx="2904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/>
              <a:t>,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A4FD39C-E040-6021-088D-844C1BA3ECEC}"/>
              </a:ext>
            </a:extLst>
          </p:cNvPr>
          <p:cNvSpPr txBox="1"/>
          <p:nvPr/>
        </p:nvSpPr>
        <p:spPr>
          <a:xfrm>
            <a:off x="3813668" y="5243393"/>
            <a:ext cx="3542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i="1" dirty="0" err="1"/>
              <a:t>Condici</a:t>
            </a:r>
            <a:r>
              <a:rPr lang="es-BO" sz="2800" i="1" dirty="0" err="1"/>
              <a:t>ón</a:t>
            </a:r>
            <a:r>
              <a:rPr lang="es-BO" sz="2800" i="1" dirty="0"/>
              <a:t> de </a:t>
            </a:r>
            <a:r>
              <a:rPr lang="es-BO" sz="2800" i="1" dirty="0" err="1"/>
              <a:t>busqueda</a:t>
            </a:r>
            <a:endParaRPr lang="es-ES" sz="2800" i="1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6216D413-C477-DB27-6825-BBCAA522FA8D}"/>
              </a:ext>
            </a:extLst>
          </p:cNvPr>
          <p:cNvSpPr txBox="1"/>
          <p:nvPr/>
        </p:nvSpPr>
        <p:spPr>
          <a:xfrm>
            <a:off x="3997293" y="6008420"/>
            <a:ext cx="4358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800" i="1" dirty="0"/>
              <a:t>Especificación de ordenación</a:t>
            </a:r>
            <a:endParaRPr lang="es-ES" sz="2800" i="1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1D282B44-AA5A-6FB4-BBD8-0E9DFB95EA42}"/>
              </a:ext>
            </a:extLst>
          </p:cNvPr>
          <p:cNvSpPr txBox="1"/>
          <p:nvPr/>
        </p:nvSpPr>
        <p:spPr>
          <a:xfrm>
            <a:off x="5130010" y="6290613"/>
            <a:ext cx="2904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/>
              <a:t>,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F787A0FB-14C9-DA46-D40F-08D7BDA28332}"/>
              </a:ext>
            </a:extLst>
          </p:cNvPr>
          <p:cNvSpPr txBox="1"/>
          <p:nvPr/>
        </p:nvSpPr>
        <p:spPr>
          <a:xfrm>
            <a:off x="6191933" y="1444077"/>
            <a:ext cx="3153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800" i="1" dirty="0"/>
              <a:t>Campo seleccionado</a:t>
            </a:r>
            <a:endParaRPr lang="es-ES" sz="2800" i="1" dirty="0"/>
          </a:p>
        </p:txBody>
      </p: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44B8AA22-6BF9-0797-E529-925861F87DE2}"/>
              </a:ext>
            </a:extLst>
          </p:cNvPr>
          <p:cNvCxnSpPr/>
          <p:nvPr/>
        </p:nvCxnSpPr>
        <p:spPr>
          <a:xfrm>
            <a:off x="854104" y="1466194"/>
            <a:ext cx="0" cy="445833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B5D0FD9F-423A-59B6-40EA-9785AC36EF9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865493" y="1703502"/>
            <a:ext cx="728646" cy="7203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2C952667-A45C-B200-EFBF-685424AC3316}"/>
              </a:ext>
            </a:extLst>
          </p:cNvPr>
          <p:cNvCxnSpPr>
            <a:cxnSpLocks/>
          </p:cNvCxnSpPr>
          <p:nvPr/>
        </p:nvCxnSpPr>
        <p:spPr>
          <a:xfrm>
            <a:off x="9545494" y="1741267"/>
            <a:ext cx="191967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F67AB786-74AE-A3CD-2AF9-25071C3A6E1B}"/>
              </a:ext>
            </a:extLst>
          </p:cNvPr>
          <p:cNvCxnSpPr>
            <a:cxnSpLocks/>
          </p:cNvCxnSpPr>
          <p:nvPr/>
        </p:nvCxnSpPr>
        <p:spPr>
          <a:xfrm>
            <a:off x="3178506" y="1935662"/>
            <a:ext cx="467172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E7BD17D8-03BF-CF12-2D4A-4DEFBCDD6682}"/>
              </a:ext>
            </a:extLst>
          </p:cNvPr>
          <p:cNvCxnSpPr>
            <a:cxnSpLocks/>
          </p:cNvCxnSpPr>
          <p:nvPr/>
        </p:nvCxnSpPr>
        <p:spPr>
          <a:xfrm>
            <a:off x="4331903" y="1950211"/>
            <a:ext cx="1281548" cy="8601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2A7CF372-7F31-6D7F-51D9-68DA58D597F1}"/>
              </a:ext>
            </a:extLst>
          </p:cNvPr>
          <p:cNvCxnSpPr>
            <a:cxnSpLocks/>
          </p:cNvCxnSpPr>
          <p:nvPr/>
        </p:nvCxnSpPr>
        <p:spPr>
          <a:xfrm>
            <a:off x="3170132" y="2243290"/>
            <a:ext cx="530451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09BD0447-34EF-59C6-53B8-E1232B50DEEB}"/>
              </a:ext>
            </a:extLst>
          </p:cNvPr>
          <p:cNvCxnSpPr>
            <a:cxnSpLocks/>
          </p:cNvCxnSpPr>
          <p:nvPr/>
        </p:nvCxnSpPr>
        <p:spPr>
          <a:xfrm>
            <a:off x="3170132" y="1710705"/>
            <a:ext cx="0" cy="532585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51F1CC02-3138-6881-B732-AF30AB563B91}"/>
              </a:ext>
            </a:extLst>
          </p:cNvPr>
          <p:cNvCxnSpPr>
            <a:cxnSpLocks/>
          </p:cNvCxnSpPr>
          <p:nvPr/>
        </p:nvCxnSpPr>
        <p:spPr>
          <a:xfrm>
            <a:off x="5111001" y="2243290"/>
            <a:ext cx="50245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15C1C53F-3D38-55BC-0EF5-8FF38F4BF0A0}"/>
              </a:ext>
            </a:extLst>
          </p:cNvPr>
          <p:cNvCxnSpPr>
            <a:cxnSpLocks/>
          </p:cNvCxnSpPr>
          <p:nvPr/>
        </p:nvCxnSpPr>
        <p:spPr>
          <a:xfrm flipH="1" flipV="1">
            <a:off x="5613451" y="1710705"/>
            <a:ext cx="13620" cy="550186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: angular 74">
            <a:extLst>
              <a:ext uri="{FF2B5EF4-FFF2-40B4-BE49-F238E27FC236}">
                <a16:creationId xmlns:a16="http://schemas.microsoft.com/office/drawing/2014/main" id="{11FF2544-79F6-17E4-7D80-41C212E90A45}"/>
              </a:ext>
            </a:extLst>
          </p:cNvPr>
          <p:cNvCxnSpPr/>
          <p:nvPr/>
        </p:nvCxnSpPr>
        <p:spPr>
          <a:xfrm rot="10800000" flipV="1">
            <a:off x="865494" y="1740621"/>
            <a:ext cx="10599671" cy="766285"/>
          </a:xfrm>
          <a:prstGeom prst="bentConnector3">
            <a:avLst>
              <a:gd name="adj1" fmla="val -54"/>
            </a:avLst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: angular 77">
            <a:extLst>
              <a:ext uri="{FF2B5EF4-FFF2-40B4-BE49-F238E27FC236}">
                <a16:creationId xmlns:a16="http://schemas.microsoft.com/office/drawing/2014/main" id="{29D23707-AECB-0140-06BA-F7E5E096E69D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865493" y="2510700"/>
            <a:ext cx="745876" cy="482666"/>
          </a:xfrm>
          <a:prstGeom prst="bentConnector3">
            <a:avLst>
              <a:gd name="adj1" fmla="val 154"/>
            </a:avLst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cto 82">
            <a:extLst>
              <a:ext uri="{FF2B5EF4-FFF2-40B4-BE49-F238E27FC236}">
                <a16:creationId xmlns:a16="http://schemas.microsoft.com/office/drawing/2014/main" id="{FB104376-DC20-90E4-3952-5340BEC20866}"/>
              </a:ext>
            </a:extLst>
          </p:cNvPr>
          <p:cNvCxnSpPr>
            <a:stCxn id="10" idx="3"/>
          </p:cNvCxnSpPr>
          <p:nvPr/>
        </p:nvCxnSpPr>
        <p:spPr>
          <a:xfrm>
            <a:off x="2715839" y="2993366"/>
            <a:ext cx="1024134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: angular 83">
            <a:extLst>
              <a:ext uri="{FF2B5EF4-FFF2-40B4-BE49-F238E27FC236}">
                <a16:creationId xmlns:a16="http://schemas.microsoft.com/office/drawing/2014/main" id="{9762C72D-6C6B-C39C-3A11-6A7458577E63}"/>
              </a:ext>
            </a:extLst>
          </p:cNvPr>
          <p:cNvCxnSpPr>
            <a:cxnSpLocks/>
          </p:cNvCxnSpPr>
          <p:nvPr/>
        </p:nvCxnSpPr>
        <p:spPr>
          <a:xfrm rot="10800000" flipV="1">
            <a:off x="877218" y="2952702"/>
            <a:ext cx="10587947" cy="560709"/>
          </a:xfrm>
          <a:prstGeom prst="bentConnector3">
            <a:avLst>
              <a:gd name="adj1" fmla="val 176"/>
            </a:avLst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cto de flecha 85">
            <a:extLst>
              <a:ext uri="{FF2B5EF4-FFF2-40B4-BE49-F238E27FC236}">
                <a16:creationId xmlns:a16="http://schemas.microsoft.com/office/drawing/2014/main" id="{76970447-672C-EA63-22F2-D36A8B5E0538}"/>
              </a:ext>
            </a:extLst>
          </p:cNvPr>
          <p:cNvCxnSpPr>
            <a:cxnSpLocks/>
          </p:cNvCxnSpPr>
          <p:nvPr/>
        </p:nvCxnSpPr>
        <p:spPr>
          <a:xfrm>
            <a:off x="4674716" y="2959429"/>
            <a:ext cx="680217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: angular 89">
            <a:extLst>
              <a:ext uri="{FF2B5EF4-FFF2-40B4-BE49-F238E27FC236}">
                <a16:creationId xmlns:a16="http://schemas.microsoft.com/office/drawing/2014/main" id="{15DAED7B-EAB3-1648-229E-D36B1F45099D}"/>
              </a:ext>
            </a:extLst>
          </p:cNvPr>
          <p:cNvCxnSpPr>
            <a:endCxn id="13" idx="1"/>
          </p:cNvCxnSpPr>
          <p:nvPr/>
        </p:nvCxnSpPr>
        <p:spPr>
          <a:xfrm>
            <a:off x="887266" y="3513412"/>
            <a:ext cx="775430" cy="396025"/>
          </a:xfrm>
          <a:prstGeom prst="bentConnector3">
            <a:avLst>
              <a:gd name="adj1" fmla="val -1834"/>
            </a:avLst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: angular 91">
            <a:extLst>
              <a:ext uri="{FF2B5EF4-FFF2-40B4-BE49-F238E27FC236}">
                <a16:creationId xmlns:a16="http://schemas.microsoft.com/office/drawing/2014/main" id="{55A9B97C-E95C-CC25-547D-726384ADC9BB}"/>
              </a:ext>
            </a:extLst>
          </p:cNvPr>
          <p:cNvCxnSpPr>
            <a:cxnSpLocks/>
          </p:cNvCxnSpPr>
          <p:nvPr/>
        </p:nvCxnSpPr>
        <p:spPr>
          <a:xfrm rot="10800000" flipV="1">
            <a:off x="838701" y="3979304"/>
            <a:ext cx="10587946" cy="319547"/>
          </a:xfrm>
          <a:prstGeom prst="bentConnector3">
            <a:avLst>
              <a:gd name="adj1" fmla="val -109"/>
            </a:avLst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cto 93">
            <a:extLst>
              <a:ext uri="{FF2B5EF4-FFF2-40B4-BE49-F238E27FC236}">
                <a16:creationId xmlns:a16="http://schemas.microsoft.com/office/drawing/2014/main" id="{DD6A713E-8808-AB61-9861-EA1C80D6D153}"/>
              </a:ext>
            </a:extLst>
          </p:cNvPr>
          <p:cNvCxnSpPr>
            <a:cxnSpLocks/>
          </p:cNvCxnSpPr>
          <p:nvPr/>
        </p:nvCxnSpPr>
        <p:spPr>
          <a:xfrm>
            <a:off x="2950228" y="3939581"/>
            <a:ext cx="725656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67CAF1B9-D01B-9199-4C46-C6E483503F00}"/>
              </a:ext>
            </a:extLst>
          </p:cNvPr>
          <p:cNvCxnSpPr/>
          <p:nvPr/>
        </p:nvCxnSpPr>
        <p:spPr>
          <a:xfrm>
            <a:off x="7404632" y="3959206"/>
            <a:ext cx="4022015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: angular 100">
            <a:extLst>
              <a:ext uri="{FF2B5EF4-FFF2-40B4-BE49-F238E27FC236}">
                <a16:creationId xmlns:a16="http://schemas.microsoft.com/office/drawing/2014/main" id="{8F5E9471-6D58-A8C6-540C-529F0B0C434B}"/>
              </a:ext>
            </a:extLst>
          </p:cNvPr>
          <p:cNvCxnSpPr/>
          <p:nvPr/>
        </p:nvCxnSpPr>
        <p:spPr>
          <a:xfrm>
            <a:off x="858798" y="4298854"/>
            <a:ext cx="775430" cy="396025"/>
          </a:xfrm>
          <a:prstGeom prst="bentConnector3">
            <a:avLst>
              <a:gd name="adj1" fmla="val -1834"/>
            </a:avLst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cto 101">
            <a:extLst>
              <a:ext uri="{FF2B5EF4-FFF2-40B4-BE49-F238E27FC236}">
                <a16:creationId xmlns:a16="http://schemas.microsoft.com/office/drawing/2014/main" id="{C7959229-8F56-12F1-C66C-4E19E9312836}"/>
              </a:ext>
            </a:extLst>
          </p:cNvPr>
          <p:cNvCxnSpPr>
            <a:cxnSpLocks/>
          </p:cNvCxnSpPr>
          <p:nvPr/>
        </p:nvCxnSpPr>
        <p:spPr>
          <a:xfrm>
            <a:off x="3313644" y="4694880"/>
            <a:ext cx="725656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cto de flecha 102">
            <a:extLst>
              <a:ext uri="{FF2B5EF4-FFF2-40B4-BE49-F238E27FC236}">
                <a16:creationId xmlns:a16="http://schemas.microsoft.com/office/drawing/2014/main" id="{3E020377-6DDC-CBDE-F56B-3AAC1B50E0B3}"/>
              </a:ext>
            </a:extLst>
          </p:cNvPr>
          <p:cNvCxnSpPr>
            <a:cxnSpLocks/>
          </p:cNvCxnSpPr>
          <p:nvPr/>
        </p:nvCxnSpPr>
        <p:spPr>
          <a:xfrm>
            <a:off x="7587176" y="4704456"/>
            <a:ext cx="3847845" cy="6468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: angular 103">
            <a:extLst>
              <a:ext uri="{FF2B5EF4-FFF2-40B4-BE49-F238E27FC236}">
                <a16:creationId xmlns:a16="http://schemas.microsoft.com/office/drawing/2014/main" id="{DBBA5427-0FF2-0CF4-0CF4-D6C27865A332}"/>
              </a:ext>
            </a:extLst>
          </p:cNvPr>
          <p:cNvCxnSpPr>
            <a:cxnSpLocks/>
          </p:cNvCxnSpPr>
          <p:nvPr/>
        </p:nvCxnSpPr>
        <p:spPr>
          <a:xfrm rot="10800000" flipV="1">
            <a:off x="850428" y="4710924"/>
            <a:ext cx="10584593" cy="463803"/>
          </a:xfrm>
          <a:prstGeom prst="bentConnector3">
            <a:avLst>
              <a:gd name="adj1" fmla="val -30"/>
            </a:avLst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: angular 107">
            <a:extLst>
              <a:ext uri="{FF2B5EF4-FFF2-40B4-BE49-F238E27FC236}">
                <a16:creationId xmlns:a16="http://schemas.microsoft.com/office/drawing/2014/main" id="{00AB3006-9B5E-7A87-C4FD-573301FC5B4A}"/>
              </a:ext>
            </a:extLst>
          </p:cNvPr>
          <p:cNvCxnSpPr/>
          <p:nvPr/>
        </p:nvCxnSpPr>
        <p:spPr>
          <a:xfrm>
            <a:off x="850428" y="5174733"/>
            <a:ext cx="775430" cy="396025"/>
          </a:xfrm>
          <a:prstGeom prst="bentConnector3">
            <a:avLst>
              <a:gd name="adj1" fmla="val -1834"/>
            </a:avLst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cto 108">
            <a:extLst>
              <a:ext uri="{FF2B5EF4-FFF2-40B4-BE49-F238E27FC236}">
                <a16:creationId xmlns:a16="http://schemas.microsoft.com/office/drawing/2014/main" id="{88B8E64C-B2B6-EB8B-0D4D-B6DCEC824052}"/>
              </a:ext>
            </a:extLst>
          </p:cNvPr>
          <p:cNvCxnSpPr>
            <a:cxnSpLocks/>
          </p:cNvCxnSpPr>
          <p:nvPr/>
        </p:nvCxnSpPr>
        <p:spPr>
          <a:xfrm>
            <a:off x="3054065" y="5550662"/>
            <a:ext cx="725656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cto de flecha 109">
            <a:extLst>
              <a:ext uri="{FF2B5EF4-FFF2-40B4-BE49-F238E27FC236}">
                <a16:creationId xmlns:a16="http://schemas.microsoft.com/office/drawing/2014/main" id="{40D408C9-6158-9998-54E1-5C00199E9A63}"/>
              </a:ext>
            </a:extLst>
          </p:cNvPr>
          <p:cNvCxnSpPr>
            <a:cxnSpLocks/>
          </p:cNvCxnSpPr>
          <p:nvPr/>
        </p:nvCxnSpPr>
        <p:spPr>
          <a:xfrm>
            <a:off x="7588853" y="5499949"/>
            <a:ext cx="3876311" cy="5054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: angular 110">
            <a:extLst>
              <a:ext uri="{FF2B5EF4-FFF2-40B4-BE49-F238E27FC236}">
                <a16:creationId xmlns:a16="http://schemas.microsoft.com/office/drawing/2014/main" id="{432FC19C-C153-84B3-CAF4-90887D286925}"/>
              </a:ext>
            </a:extLst>
          </p:cNvPr>
          <p:cNvCxnSpPr>
            <a:cxnSpLocks/>
          </p:cNvCxnSpPr>
          <p:nvPr/>
        </p:nvCxnSpPr>
        <p:spPr>
          <a:xfrm rot="10800000" flipV="1">
            <a:off x="852101" y="5496365"/>
            <a:ext cx="10584593" cy="463803"/>
          </a:xfrm>
          <a:prstGeom prst="bentConnector3">
            <a:avLst>
              <a:gd name="adj1" fmla="val -30"/>
            </a:avLst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: angular 111">
            <a:extLst>
              <a:ext uri="{FF2B5EF4-FFF2-40B4-BE49-F238E27FC236}">
                <a16:creationId xmlns:a16="http://schemas.microsoft.com/office/drawing/2014/main" id="{B88F996A-FFB6-6A32-6193-489F2143123B}"/>
              </a:ext>
            </a:extLst>
          </p:cNvPr>
          <p:cNvCxnSpPr/>
          <p:nvPr/>
        </p:nvCxnSpPr>
        <p:spPr>
          <a:xfrm>
            <a:off x="872202" y="5960178"/>
            <a:ext cx="775430" cy="396025"/>
          </a:xfrm>
          <a:prstGeom prst="bentConnector3">
            <a:avLst>
              <a:gd name="adj1" fmla="val -1834"/>
            </a:avLst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cto 112">
            <a:extLst>
              <a:ext uri="{FF2B5EF4-FFF2-40B4-BE49-F238E27FC236}">
                <a16:creationId xmlns:a16="http://schemas.microsoft.com/office/drawing/2014/main" id="{8763FC5A-C804-C1BA-7D1A-32343B863F72}"/>
              </a:ext>
            </a:extLst>
          </p:cNvPr>
          <p:cNvCxnSpPr>
            <a:cxnSpLocks/>
          </p:cNvCxnSpPr>
          <p:nvPr/>
        </p:nvCxnSpPr>
        <p:spPr>
          <a:xfrm>
            <a:off x="3236609" y="6326057"/>
            <a:ext cx="725656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cto de flecha 113">
            <a:extLst>
              <a:ext uri="{FF2B5EF4-FFF2-40B4-BE49-F238E27FC236}">
                <a16:creationId xmlns:a16="http://schemas.microsoft.com/office/drawing/2014/main" id="{63381457-53C9-A1F2-ED0B-83E1A6D180E3}"/>
              </a:ext>
            </a:extLst>
          </p:cNvPr>
          <p:cNvCxnSpPr>
            <a:cxnSpLocks/>
          </p:cNvCxnSpPr>
          <p:nvPr/>
        </p:nvCxnSpPr>
        <p:spPr>
          <a:xfrm>
            <a:off x="8292231" y="6323913"/>
            <a:ext cx="3161212" cy="2144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cto de flecha 116">
            <a:extLst>
              <a:ext uri="{FF2B5EF4-FFF2-40B4-BE49-F238E27FC236}">
                <a16:creationId xmlns:a16="http://schemas.microsoft.com/office/drawing/2014/main" id="{33B094E2-99C1-CE19-9813-459E04766039}"/>
              </a:ext>
            </a:extLst>
          </p:cNvPr>
          <p:cNvCxnSpPr/>
          <p:nvPr/>
        </p:nvCxnSpPr>
        <p:spPr>
          <a:xfrm>
            <a:off x="11445068" y="2952701"/>
            <a:ext cx="0" cy="3689262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cto 123">
            <a:extLst>
              <a:ext uri="{FF2B5EF4-FFF2-40B4-BE49-F238E27FC236}">
                <a16:creationId xmlns:a16="http://schemas.microsoft.com/office/drawing/2014/main" id="{F1B7E932-2B33-9781-617D-51E8BD9C955C}"/>
              </a:ext>
            </a:extLst>
          </p:cNvPr>
          <p:cNvCxnSpPr>
            <a:cxnSpLocks/>
          </p:cNvCxnSpPr>
          <p:nvPr/>
        </p:nvCxnSpPr>
        <p:spPr>
          <a:xfrm>
            <a:off x="4949111" y="2959429"/>
            <a:ext cx="0" cy="332384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cto 129">
            <a:extLst>
              <a:ext uri="{FF2B5EF4-FFF2-40B4-BE49-F238E27FC236}">
                <a16:creationId xmlns:a16="http://schemas.microsoft.com/office/drawing/2014/main" id="{1BEB2D54-A8C4-BC8D-4ED1-2866FABC53DF}"/>
              </a:ext>
            </a:extLst>
          </p:cNvPr>
          <p:cNvCxnSpPr>
            <a:cxnSpLocks/>
          </p:cNvCxnSpPr>
          <p:nvPr/>
        </p:nvCxnSpPr>
        <p:spPr>
          <a:xfrm>
            <a:off x="4461768" y="3291813"/>
            <a:ext cx="50245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cto 131">
            <a:extLst>
              <a:ext uri="{FF2B5EF4-FFF2-40B4-BE49-F238E27FC236}">
                <a16:creationId xmlns:a16="http://schemas.microsoft.com/office/drawing/2014/main" id="{1A7F47BD-79B4-3BAC-E43D-F5560C4DF216}"/>
              </a:ext>
            </a:extLst>
          </p:cNvPr>
          <p:cNvCxnSpPr>
            <a:cxnSpLocks/>
          </p:cNvCxnSpPr>
          <p:nvPr/>
        </p:nvCxnSpPr>
        <p:spPr>
          <a:xfrm>
            <a:off x="3324163" y="3291813"/>
            <a:ext cx="530451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cto de flecha 133">
            <a:extLst>
              <a:ext uri="{FF2B5EF4-FFF2-40B4-BE49-F238E27FC236}">
                <a16:creationId xmlns:a16="http://schemas.microsoft.com/office/drawing/2014/main" id="{71F42257-A51C-0C68-F3F4-7DCD3B9FB7B8}"/>
              </a:ext>
            </a:extLst>
          </p:cNvPr>
          <p:cNvCxnSpPr/>
          <p:nvPr/>
        </p:nvCxnSpPr>
        <p:spPr>
          <a:xfrm flipV="1">
            <a:off x="3333152" y="2993366"/>
            <a:ext cx="0" cy="298447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cto 134">
            <a:extLst>
              <a:ext uri="{FF2B5EF4-FFF2-40B4-BE49-F238E27FC236}">
                <a16:creationId xmlns:a16="http://schemas.microsoft.com/office/drawing/2014/main" id="{F0E365CB-2683-9B8A-5FFD-FF81D939E798}"/>
              </a:ext>
            </a:extLst>
          </p:cNvPr>
          <p:cNvCxnSpPr>
            <a:cxnSpLocks/>
          </p:cNvCxnSpPr>
          <p:nvPr/>
        </p:nvCxnSpPr>
        <p:spPr>
          <a:xfrm>
            <a:off x="7794482" y="4710924"/>
            <a:ext cx="0" cy="28073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cto 135">
            <a:extLst>
              <a:ext uri="{FF2B5EF4-FFF2-40B4-BE49-F238E27FC236}">
                <a16:creationId xmlns:a16="http://schemas.microsoft.com/office/drawing/2014/main" id="{8F4E3CEE-8CA1-BA54-E39F-683B2B66AAFF}"/>
              </a:ext>
            </a:extLst>
          </p:cNvPr>
          <p:cNvCxnSpPr>
            <a:cxnSpLocks/>
          </p:cNvCxnSpPr>
          <p:nvPr/>
        </p:nvCxnSpPr>
        <p:spPr>
          <a:xfrm>
            <a:off x="5660370" y="4991654"/>
            <a:ext cx="2154208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cto 136">
            <a:extLst>
              <a:ext uri="{FF2B5EF4-FFF2-40B4-BE49-F238E27FC236}">
                <a16:creationId xmlns:a16="http://schemas.microsoft.com/office/drawing/2014/main" id="{73ED4CD4-A0CC-D98C-699A-57530C0C0C46}"/>
              </a:ext>
            </a:extLst>
          </p:cNvPr>
          <p:cNvCxnSpPr>
            <a:cxnSpLocks/>
          </p:cNvCxnSpPr>
          <p:nvPr/>
        </p:nvCxnSpPr>
        <p:spPr>
          <a:xfrm>
            <a:off x="3877438" y="4991654"/>
            <a:ext cx="1164553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cto de flecha 137">
            <a:extLst>
              <a:ext uri="{FF2B5EF4-FFF2-40B4-BE49-F238E27FC236}">
                <a16:creationId xmlns:a16="http://schemas.microsoft.com/office/drawing/2014/main" id="{A50FA144-7A9D-603A-787C-16F0D6009B57}"/>
              </a:ext>
            </a:extLst>
          </p:cNvPr>
          <p:cNvCxnSpPr/>
          <p:nvPr/>
        </p:nvCxnSpPr>
        <p:spPr>
          <a:xfrm flipV="1">
            <a:off x="3887486" y="4693207"/>
            <a:ext cx="0" cy="298447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ector recto 141">
            <a:extLst>
              <a:ext uri="{FF2B5EF4-FFF2-40B4-BE49-F238E27FC236}">
                <a16:creationId xmlns:a16="http://schemas.microsoft.com/office/drawing/2014/main" id="{7458B30E-F636-0FF3-E4C6-BF340FD6F67F}"/>
              </a:ext>
            </a:extLst>
          </p:cNvPr>
          <p:cNvCxnSpPr>
            <a:cxnSpLocks/>
          </p:cNvCxnSpPr>
          <p:nvPr/>
        </p:nvCxnSpPr>
        <p:spPr>
          <a:xfrm>
            <a:off x="8489491" y="6340428"/>
            <a:ext cx="0" cy="28073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ector recto 142">
            <a:extLst>
              <a:ext uri="{FF2B5EF4-FFF2-40B4-BE49-F238E27FC236}">
                <a16:creationId xmlns:a16="http://schemas.microsoft.com/office/drawing/2014/main" id="{44665FF3-C227-022D-4D4E-9CF19B07B990}"/>
              </a:ext>
            </a:extLst>
          </p:cNvPr>
          <p:cNvCxnSpPr>
            <a:cxnSpLocks/>
          </p:cNvCxnSpPr>
          <p:nvPr/>
        </p:nvCxnSpPr>
        <p:spPr>
          <a:xfrm flipV="1">
            <a:off x="5854608" y="6631206"/>
            <a:ext cx="2642396" cy="10757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ector recto 143">
            <a:extLst>
              <a:ext uri="{FF2B5EF4-FFF2-40B4-BE49-F238E27FC236}">
                <a16:creationId xmlns:a16="http://schemas.microsoft.com/office/drawing/2014/main" id="{78F2DA54-5C35-37E2-21E3-D3A97FEB615D}"/>
              </a:ext>
            </a:extLst>
          </p:cNvPr>
          <p:cNvCxnSpPr>
            <a:cxnSpLocks/>
          </p:cNvCxnSpPr>
          <p:nvPr/>
        </p:nvCxnSpPr>
        <p:spPr>
          <a:xfrm>
            <a:off x="3758534" y="6631206"/>
            <a:ext cx="1164553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ector recto de flecha 144">
            <a:extLst>
              <a:ext uri="{FF2B5EF4-FFF2-40B4-BE49-F238E27FC236}">
                <a16:creationId xmlns:a16="http://schemas.microsoft.com/office/drawing/2014/main" id="{17BED576-218C-E302-25D0-CBEACF31BCCA}"/>
              </a:ext>
            </a:extLst>
          </p:cNvPr>
          <p:cNvCxnSpPr/>
          <p:nvPr/>
        </p:nvCxnSpPr>
        <p:spPr>
          <a:xfrm flipV="1">
            <a:off x="3768582" y="6332759"/>
            <a:ext cx="0" cy="298447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ector recto 148">
            <a:extLst>
              <a:ext uri="{FF2B5EF4-FFF2-40B4-BE49-F238E27FC236}">
                <a16:creationId xmlns:a16="http://schemas.microsoft.com/office/drawing/2014/main" id="{075AB2CE-0332-7D5F-E03A-D0B201E2EDBA}"/>
              </a:ext>
            </a:extLst>
          </p:cNvPr>
          <p:cNvCxnSpPr>
            <a:cxnSpLocks/>
          </p:cNvCxnSpPr>
          <p:nvPr/>
        </p:nvCxnSpPr>
        <p:spPr>
          <a:xfrm>
            <a:off x="9846025" y="1738279"/>
            <a:ext cx="0" cy="28073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recto 149">
            <a:extLst>
              <a:ext uri="{FF2B5EF4-FFF2-40B4-BE49-F238E27FC236}">
                <a16:creationId xmlns:a16="http://schemas.microsoft.com/office/drawing/2014/main" id="{308C7939-4465-AF1C-443D-7569EE918ABB}"/>
              </a:ext>
            </a:extLst>
          </p:cNvPr>
          <p:cNvCxnSpPr>
            <a:cxnSpLocks/>
          </p:cNvCxnSpPr>
          <p:nvPr/>
        </p:nvCxnSpPr>
        <p:spPr>
          <a:xfrm>
            <a:off x="7711913" y="2019009"/>
            <a:ext cx="2154208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ector recto 150">
            <a:extLst>
              <a:ext uri="{FF2B5EF4-FFF2-40B4-BE49-F238E27FC236}">
                <a16:creationId xmlns:a16="http://schemas.microsoft.com/office/drawing/2014/main" id="{84600A22-BF89-4CD6-DB97-C7F7A9F8C410}"/>
              </a:ext>
            </a:extLst>
          </p:cNvPr>
          <p:cNvCxnSpPr>
            <a:cxnSpLocks/>
          </p:cNvCxnSpPr>
          <p:nvPr/>
        </p:nvCxnSpPr>
        <p:spPr>
          <a:xfrm>
            <a:off x="6049557" y="2019009"/>
            <a:ext cx="1023881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recto de flecha 151">
            <a:extLst>
              <a:ext uri="{FF2B5EF4-FFF2-40B4-BE49-F238E27FC236}">
                <a16:creationId xmlns:a16="http://schemas.microsoft.com/office/drawing/2014/main" id="{34DCADBC-FE60-5CA3-4DF7-FD5CFED23950}"/>
              </a:ext>
            </a:extLst>
          </p:cNvPr>
          <p:cNvCxnSpPr/>
          <p:nvPr/>
        </p:nvCxnSpPr>
        <p:spPr>
          <a:xfrm flipV="1">
            <a:off x="6059605" y="1710514"/>
            <a:ext cx="0" cy="298447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ector recto 153">
            <a:extLst>
              <a:ext uri="{FF2B5EF4-FFF2-40B4-BE49-F238E27FC236}">
                <a16:creationId xmlns:a16="http://schemas.microsoft.com/office/drawing/2014/main" id="{A94D3603-C391-4D7E-B9D5-9B6E7BD041F4}"/>
              </a:ext>
            </a:extLst>
          </p:cNvPr>
          <p:cNvCxnSpPr>
            <a:cxnSpLocks/>
          </p:cNvCxnSpPr>
          <p:nvPr/>
        </p:nvCxnSpPr>
        <p:spPr>
          <a:xfrm>
            <a:off x="7698409" y="2302037"/>
            <a:ext cx="2606592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ector recto 154">
            <a:extLst>
              <a:ext uri="{FF2B5EF4-FFF2-40B4-BE49-F238E27FC236}">
                <a16:creationId xmlns:a16="http://schemas.microsoft.com/office/drawing/2014/main" id="{3971A8DD-E198-42B0-8535-EC42F53F5F4C}"/>
              </a:ext>
            </a:extLst>
          </p:cNvPr>
          <p:cNvCxnSpPr>
            <a:cxnSpLocks/>
          </p:cNvCxnSpPr>
          <p:nvPr/>
        </p:nvCxnSpPr>
        <p:spPr>
          <a:xfrm>
            <a:off x="5940706" y="2302037"/>
            <a:ext cx="1164553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ector recto de flecha 160">
            <a:extLst>
              <a:ext uri="{FF2B5EF4-FFF2-40B4-BE49-F238E27FC236}">
                <a16:creationId xmlns:a16="http://schemas.microsoft.com/office/drawing/2014/main" id="{0F500CB4-6B23-24CC-CBDD-D72B798DB832}"/>
              </a:ext>
            </a:extLst>
          </p:cNvPr>
          <p:cNvCxnSpPr>
            <a:cxnSpLocks/>
          </p:cNvCxnSpPr>
          <p:nvPr/>
        </p:nvCxnSpPr>
        <p:spPr>
          <a:xfrm flipV="1">
            <a:off x="10284905" y="1738279"/>
            <a:ext cx="0" cy="563758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ector recto 163">
            <a:extLst>
              <a:ext uri="{FF2B5EF4-FFF2-40B4-BE49-F238E27FC236}">
                <a16:creationId xmlns:a16="http://schemas.microsoft.com/office/drawing/2014/main" id="{7362F6BB-3BA0-19A1-1B70-3D5946163DB6}"/>
              </a:ext>
            </a:extLst>
          </p:cNvPr>
          <p:cNvCxnSpPr/>
          <p:nvPr/>
        </p:nvCxnSpPr>
        <p:spPr>
          <a:xfrm flipV="1">
            <a:off x="5940706" y="1710200"/>
            <a:ext cx="0" cy="591837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375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E157ABA2-4D44-04C8-5A7A-7D6EE5A45A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29"/>
          <a:stretch/>
        </p:blipFill>
        <p:spPr>
          <a:xfrm>
            <a:off x="1491982" y="1276141"/>
            <a:ext cx="10579440" cy="5544174"/>
          </a:xfrm>
          <a:prstGeom prst="rect">
            <a:avLst/>
          </a:prstGeom>
        </p:spPr>
      </p:pic>
      <p:sp>
        <p:nvSpPr>
          <p:cNvPr id="2" name="Rectangle 11">
            <a:extLst>
              <a:ext uri="{FF2B5EF4-FFF2-40B4-BE49-F238E27FC236}">
                <a16:creationId xmlns:a16="http://schemas.microsoft.com/office/drawing/2014/main" id="{99035F96-B876-7531-684D-B97A470290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7034" y="111966"/>
            <a:ext cx="1078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altLang="ru-UA" sz="36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REALIZAR CONSULTAS DE SELECCIÓN</a:t>
            </a:r>
            <a:endParaRPr lang="ru-UA" altLang="ru-UA" sz="36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C41D5C43-F451-27F1-9B8F-FDA84A2BB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8806" y="656252"/>
            <a:ext cx="1078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altLang="ru-UA" sz="36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A LAS SIGUIENTES TABLAS</a:t>
            </a:r>
            <a:endParaRPr lang="ru-UA" altLang="ru-UA" sz="36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51C8E2B-9FDC-AC45-5691-AA14D9D84704}"/>
              </a:ext>
            </a:extLst>
          </p:cNvPr>
          <p:cNvSpPr txBox="1"/>
          <p:nvPr/>
        </p:nvSpPr>
        <p:spPr>
          <a:xfrm>
            <a:off x="1879042" y="13781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C5077D2-7DC6-9388-E97A-F5225391C371}"/>
              </a:ext>
            </a:extLst>
          </p:cNvPr>
          <p:cNvSpPr txBox="1"/>
          <p:nvPr/>
        </p:nvSpPr>
        <p:spPr>
          <a:xfrm>
            <a:off x="5794314" y="14510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DD49A84-7179-9D8B-6508-8A3A552237B6}"/>
              </a:ext>
            </a:extLst>
          </p:cNvPr>
          <p:cNvSpPr txBox="1"/>
          <p:nvPr/>
        </p:nvSpPr>
        <p:spPr>
          <a:xfrm>
            <a:off x="6781702" y="31478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AEEB679-F432-D0FD-1D59-A096A5E97478}"/>
              </a:ext>
            </a:extLst>
          </p:cNvPr>
          <p:cNvSpPr txBox="1"/>
          <p:nvPr/>
        </p:nvSpPr>
        <p:spPr>
          <a:xfrm>
            <a:off x="9797883" y="13492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0865119-0565-001B-DC48-069A12355877}"/>
              </a:ext>
            </a:extLst>
          </p:cNvPr>
          <p:cNvSpPr txBox="1"/>
          <p:nvPr/>
        </p:nvSpPr>
        <p:spPr>
          <a:xfrm>
            <a:off x="3871030" y="37725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270027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31CB573B-3586-BD10-44C7-B91697BD5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453" y="162208"/>
            <a:ext cx="1078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altLang="ru-UA" sz="36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CONSULTA SENCILLA</a:t>
            </a:r>
            <a:endParaRPr lang="ru-UA" altLang="ru-UA" sz="36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75072362-CB48-5F63-A0A4-6C78CC86A0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970" y="616059"/>
            <a:ext cx="1078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altLang="ru-UA" sz="36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USO DE CLÁUSULA SELECT Y FROM</a:t>
            </a:r>
            <a:endParaRPr lang="ru-UA" altLang="ru-UA" sz="36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F79AF62-9152-CEAF-8432-711B5420BDCE}"/>
              </a:ext>
            </a:extLst>
          </p:cNvPr>
          <p:cNvSpPr txBox="1"/>
          <p:nvPr/>
        </p:nvSpPr>
        <p:spPr>
          <a:xfrm>
            <a:off x="558850" y="1316131"/>
            <a:ext cx="6566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000" b="1" dirty="0"/>
              <a:t>1.- LISTAR CIUDAD, REGION Y VENTAS DE LA TABLA OFICINAS</a:t>
            </a:r>
            <a:endParaRPr lang="es-ES" sz="2000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F7D4424-26E5-8944-B8A6-9A94D33F81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5" t="15970" r="36620" b="11209"/>
          <a:stretch/>
        </p:blipFill>
        <p:spPr>
          <a:xfrm>
            <a:off x="996453" y="1769982"/>
            <a:ext cx="9303107" cy="499403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1FA33952-7E68-50BC-FA69-40453687F3E0}"/>
              </a:ext>
            </a:extLst>
          </p:cNvPr>
          <p:cNvSpPr/>
          <p:nvPr/>
        </p:nvSpPr>
        <p:spPr>
          <a:xfrm>
            <a:off x="2210637" y="4823209"/>
            <a:ext cx="5225143" cy="351692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4629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DE0528E8-970A-AA8B-7984-6839EDA29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583" y="334705"/>
            <a:ext cx="11376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USO DE CLÁUSULA SELECT, DISTINCT FROM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D498BD1-D197-698E-7B22-E46318D2F44C}"/>
              </a:ext>
            </a:extLst>
          </p:cNvPr>
          <p:cNvSpPr txBox="1"/>
          <p:nvPr/>
        </p:nvSpPr>
        <p:spPr>
          <a:xfrm>
            <a:off x="2370720" y="1384903"/>
            <a:ext cx="6979924" cy="5078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s-ES" sz="2700" b="1" dirty="0">
                <a:solidFill>
                  <a:schemeClr val="bg1"/>
                </a:solidFill>
              </a:rPr>
              <a:t>SELECT DISTINCT </a:t>
            </a:r>
            <a:r>
              <a:rPr lang="es-ES" sz="2700" b="1" dirty="0" err="1">
                <a:solidFill>
                  <a:schemeClr val="bg1"/>
                </a:solidFill>
              </a:rPr>
              <a:t>nombre_columna</a:t>
            </a:r>
            <a:r>
              <a:rPr lang="es-ES" sz="2700" b="1" dirty="0">
                <a:solidFill>
                  <a:schemeClr val="bg1"/>
                </a:solidFill>
              </a:rPr>
              <a:t> FROM tabla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67E8458-4A5B-6CCF-2FC4-B7768D186E69}"/>
              </a:ext>
            </a:extLst>
          </p:cNvPr>
          <p:cNvSpPr txBox="1"/>
          <p:nvPr/>
        </p:nvSpPr>
        <p:spPr>
          <a:xfrm>
            <a:off x="1169431" y="1891039"/>
            <a:ext cx="10406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LISTAR LOS NUMEROS DE LOS DIRECTORES SIN REPETICION DE LA TABLA OFICINAS.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04E8A18-D410-ADEA-E0CD-6A0303899A40}"/>
              </a:ext>
            </a:extLst>
          </p:cNvPr>
          <p:cNvSpPr txBox="1"/>
          <p:nvPr/>
        </p:nvSpPr>
        <p:spPr>
          <a:xfrm>
            <a:off x="51907" y="1942233"/>
            <a:ext cx="122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</a:rPr>
              <a:t>EJEMPLO: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74F62D1-4D6B-4670-7F16-B3CEF2AAB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755" r="59286" b="12527"/>
          <a:stretch/>
        </p:blipFill>
        <p:spPr>
          <a:xfrm>
            <a:off x="2370721" y="2753248"/>
            <a:ext cx="7255600" cy="323557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52C253F-77A1-7964-635F-B9F31D4E95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309" r="71319" b="12674"/>
          <a:stretch/>
        </p:blipFill>
        <p:spPr>
          <a:xfrm>
            <a:off x="7602230" y="3778180"/>
            <a:ext cx="4418589" cy="2934119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8B938F13-C7B4-1E25-D3B1-316155458BC8}"/>
              </a:ext>
            </a:extLst>
          </p:cNvPr>
          <p:cNvSpPr/>
          <p:nvPr/>
        </p:nvSpPr>
        <p:spPr>
          <a:xfrm>
            <a:off x="4632290" y="3265714"/>
            <a:ext cx="1215851" cy="4278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8124471"/>
      </p:ext>
    </p:extLst>
  </p:cSld>
  <p:clrMapOvr>
    <a:masterClrMapping/>
  </p:clrMapOvr>
</p:sld>
</file>

<file path=ppt/theme/theme1.xml><?xml version="1.0" encoding="utf-8"?>
<a:theme xmlns:a="http://schemas.openxmlformats.org/drawingml/2006/main" name="4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3C3BAC68B0ECB40A287DF6C23C7DE42" ma:contentTypeVersion="2" ma:contentTypeDescription="Crear nuevo documento." ma:contentTypeScope="" ma:versionID="c942b39fcd5a71e3066a2c5454487d18">
  <xsd:schema xmlns:xsd="http://www.w3.org/2001/XMLSchema" xmlns:xs="http://www.w3.org/2001/XMLSchema" xmlns:p="http://schemas.microsoft.com/office/2006/metadata/properties" xmlns:ns2="d78ee920-20fe-46c6-8b26-f8ef16d5e536" targetNamespace="http://schemas.microsoft.com/office/2006/metadata/properties" ma:root="true" ma:fieldsID="eb63b8c96866532800282cee9fef2a5c" ns2:_="">
    <xsd:import namespace="d78ee920-20fe-46c6-8b26-f8ef16d5e53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8ee920-20fe-46c6-8b26-f8ef16d5e5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868B58-CA9B-4624-AC64-CAA3D8387E4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8ee920-20fe-46c6-8b26-f8ef16d5e5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B856CDB-B032-424E-9F53-B0BD37F4544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2715</TotalTime>
  <Words>2026</Words>
  <Application>Microsoft Office PowerPoint</Application>
  <PresentationFormat>Panorámica</PresentationFormat>
  <Paragraphs>450</Paragraphs>
  <Slides>48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13</vt:i4>
      </vt:variant>
      <vt:variant>
        <vt:lpstr>Tema</vt:lpstr>
      </vt:variant>
      <vt:variant>
        <vt:i4>5</vt:i4>
      </vt:variant>
      <vt:variant>
        <vt:lpstr>Títulos de diapositiva</vt:lpstr>
      </vt:variant>
      <vt:variant>
        <vt:i4>48</vt:i4>
      </vt:variant>
    </vt:vector>
  </HeadingPairs>
  <TitlesOfParts>
    <vt:vector size="66" baseType="lpstr">
      <vt:lpstr>Arial</vt:lpstr>
      <vt:lpstr>Arial Black</vt:lpstr>
      <vt:lpstr>Arial Narrow</vt:lpstr>
      <vt:lpstr>Arial Unicode MS</vt:lpstr>
      <vt:lpstr>Calibri</vt:lpstr>
      <vt:lpstr>Calibri Light</vt:lpstr>
      <vt:lpstr>Century Gothic</vt:lpstr>
      <vt:lpstr>Courier New</vt:lpstr>
      <vt:lpstr>Franklin Gothic Demi</vt:lpstr>
      <vt:lpstr>Impact</vt:lpstr>
      <vt:lpstr>Montserrat</vt:lpstr>
      <vt:lpstr>Montserrat ExtraBold</vt:lpstr>
      <vt:lpstr>Tahoma</vt:lpstr>
      <vt:lpstr>4_Diseño personalizado</vt:lpstr>
      <vt:lpstr>2_Diseño personalizado</vt:lpstr>
      <vt:lpstr>1_Diseño personalizado</vt:lpstr>
      <vt:lpstr>3_Diseño personalizado</vt:lpstr>
      <vt:lpstr>Diseño personalizado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Ivan Omonte Sejas</dc:creator>
  <cp:lastModifiedBy>VICTOR MANUEL CACERES PACO</cp:lastModifiedBy>
  <cp:revision>117</cp:revision>
  <dcterms:created xsi:type="dcterms:W3CDTF">2022-09-05T19:01:00Z</dcterms:created>
  <dcterms:modified xsi:type="dcterms:W3CDTF">2022-11-29T14:53:42Z</dcterms:modified>
</cp:coreProperties>
</file>